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38BC0-08D0-4343-A644-3DC2A5377660}" type="doc">
      <dgm:prSet loTypeId="urn:microsoft.com/office/officeart/2005/8/layout/chevron2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E13FEC53-53CC-4B68-8A9C-B0F13BB8F129}">
      <dgm:prSet phldrT="[Текст]"/>
      <dgm:spPr/>
      <dgm:t>
        <a:bodyPr/>
        <a:lstStyle/>
        <a:p>
          <a:r>
            <a:rPr lang="ru-RU" dirty="0" smtClean="0"/>
            <a:t>Повествовательный обзор</a:t>
          </a:r>
          <a:endParaRPr lang="ru-RU" dirty="0"/>
        </a:p>
      </dgm:t>
    </dgm:pt>
    <dgm:pt modelId="{2AFB7B32-6C84-4353-8A3B-02D4E71CFE5B}" type="parTrans" cxnId="{AE247158-D1E7-4AD6-8297-895C7922CC02}">
      <dgm:prSet/>
      <dgm:spPr/>
      <dgm:t>
        <a:bodyPr/>
        <a:lstStyle/>
        <a:p>
          <a:endParaRPr lang="ru-RU"/>
        </a:p>
      </dgm:t>
    </dgm:pt>
    <dgm:pt modelId="{7FE7A32A-9FB1-4191-8DEE-920EA9670C51}" type="sibTrans" cxnId="{AE247158-D1E7-4AD6-8297-895C7922CC02}">
      <dgm:prSet/>
      <dgm:spPr/>
      <dgm:t>
        <a:bodyPr/>
        <a:lstStyle/>
        <a:p>
          <a:endParaRPr lang="ru-RU"/>
        </a:p>
      </dgm:t>
    </dgm:pt>
    <dgm:pt modelId="{87CC519E-CDFC-42C0-99CD-1E79463577F6}">
      <dgm:prSet phldrT="[Текст]"/>
      <dgm:spPr/>
      <dgm:t>
        <a:bodyPr/>
        <a:lstStyle/>
        <a:p>
          <a:r>
            <a:rPr lang="ru-RU" dirty="0" smtClean="0"/>
            <a:t>Проектный (рамочный) обзор</a:t>
          </a:r>
          <a:endParaRPr lang="ru-RU" dirty="0"/>
        </a:p>
      </dgm:t>
    </dgm:pt>
    <dgm:pt modelId="{109420BD-D4B5-4D96-AE4C-186CF83EA1FB}" type="parTrans" cxnId="{613F5621-68A5-40AE-B727-1C875B4832FD}">
      <dgm:prSet/>
      <dgm:spPr/>
      <dgm:t>
        <a:bodyPr/>
        <a:lstStyle/>
        <a:p>
          <a:endParaRPr lang="ru-RU"/>
        </a:p>
      </dgm:t>
    </dgm:pt>
    <dgm:pt modelId="{F1CCBCB7-1E61-4481-AEAC-627A80CDAB1F}" type="sibTrans" cxnId="{613F5621-68A5-40AE-B727-1C875B4832FD}">
      <dgm:prSet/>
      <dgm:spPr/>
      <dgm:t>
        <a:bodyPr/>
        <a:lstStyle/>
        <a:p>
          <a:endParaRPr lang="ru-RU"/>
        </a:p>
      </dgm:t>
    </dgm:pt>
    <dgm:pt modelId="{30E2387C-F5AC-48D9-AE6B-774E0E79B92A}">
      <dgm:prSet phldrT="[Текст]"/>
      <dgm:spPr/>
      <dgm:t>
        <a:bodyPr/>
        <a:lstStyle/>
        <a:p>
          <a:endParaRPr lang="ru-RU" dirty="0"/>
        </a:p>
      </dgm:t>
    </dgm:pt>
    <dgm:pt modelId="{AFD9316D-F329-46AF-A5C2-526936192FC7}" type="parTrans" cxnId="{D6B43D27-2E49-4A53-B309-78036068B883}">
      <dgm:prSet/>
      <dgm:spPr/>
      <dgm:t>
        <a:bodyPr/>
        <a:lstStyle/>
        <a:p>
          <a:endParaRPr lang="ru-RU"/>
        </a:p>
      </dgm:t>
    </dgm:pt>
    <dgm:pt modelId="{A84C8CDC-69D7-4E52-A83B-A4E14CBE7030}" type="sibTrans" cxnId="{D6B43D27-2E49-4A53-B309-78036068B883}">
      <dgm:prSet/>
      <dgm:spPr/>
      <dgm:t>
        <a:bodyPr/>
        <a:lstStyle/>
        <a:p>
          <a:endParaRPr lang="ru-RU"/>
        </a:p>
      </dgm:t>
    </dgm:pt>
    <dgm:pt modelId="{637A9BFF-5173-4C12-B729-CFC0EC1682A0}">
      <dgm:prSet phldrT="[Текст]"/>
      <dgm:spPr/>
      <dgm:t>
        <a:bodyPr/>
        <a:lstStyle/>
        <a:p>
          <a:r>
            <a:rPr lang="ru-RU" dirty="0" smtClean="0"/>
            <a:t>Теоретический обзор</a:t>
          </a:r>
          <a:endParaRPr lang="ru-RU" dirty="0"/>
        </a:p>
      </dgm:t>
    </dgm:pt>
    <dgm:pt modelId="{02110780-D72A-4CF0-A3AD-DD31A10EBC1D}" type="parTrans" cxnId="{8E7D4211-8DBE-4B29-BAB9-E6EC1E741D80}">
      <dgm:prSet/>
      <dgm:spPr/>
      <dgm:t>
        <a:bodyPr/>
        <a:lstStyle/>
        <a:p>
          <a:endParaRPr lang="ru-RU"/>
        </a:p>
      </dgm:t>
    </dgm:pt>
    <dgm:pt modelId="{1C3D8995-5BC7-4172-910A-E8BD38A8FEF7}" type="sibTrans" cxnId="{8E7D4211-8DBE-4B29-BAB9-E6EC1E741D80}">
      <dgm:prSet/>
      <dgm:spPr/>
      <dgm:t>
        <a:bodyPr/>
        <a:lstStyle/>
        <a:p>
          <a:endParaRPr lang="ru-RU"/>
        </a:p>
      </dgm:t>
    </dgm:pt>
    <dgm:pt modelId="{63E0BBC4-7009-4B8E-B180-9C865196682C}">
      <dgm:prSet/>
      <dgm:spPr/>
      <dgm:t>
        <a:bodyPr/>
        <a:lstStyle/>
        <a:p>
          <a:r>
            <a:rPr lang="ru-RU" dirty="0" smtClean="0"/>
            <a:t>Критический обзор</a:t>
          </a:r>
          <a:endParaRPr lang="ru-RU" dirty="0"/>
        </a:p>
      </dgm:t>
    </dgm:pt>
    <dgm:pt modelId="{CB460285-2847-4353-A07B-708909C9E0CD}" type="parTrans" cxnId="{2605A79D-BEBA-47BA-A09B-91A4898988F5}">
      <dgm:prSet/>
      <dgm:spPr/>
      <dgm:t>
        <a:bodyPr/>
        <a:lstStyle/>
        <a:p>
          <a:endParaRPr lang="ru-RU"/>
        </a:p>
      </dgm:t>
    </dgm:pt>
    <dgm:pt modelId="{A0FFA9D0-1393-477E-9FA7-386814A1EA95}" type="sibTrans" cxnId="{2605A79D-BEBA-47BA-A09B-91A4898988F5}">
      <dgm:prSet/>
      <dgm:spPr/>
      <dgm:t>
        <a:bodyPr/>
        <a:lstStyle/>
        <a:p>
          <a:endParaRPr lang="ru-RU"/>
        </a:p>
      </dgm:t>
    </dgm:pt>
    <dgm:pt modelId="{529136F8-41A3-464C-A503-A6351FE62E70}">
      <dgm:prSet/>
      <dgm:spPr/>
      <dgm:t>
        <a:bodyPr/>
        <a:lstStyle/>
        <a:p>
          <a:r>
            <a:rPr lang="ru-RU" dirty="0" smtClean="0"/>
            <a:t>«Зонтичный» обзор</a:t>
          </a:r>
          <a:endParaRPr lang="ru-RU" dirty="0"/>
        </a:p>
      </dgm:t>
    </dgm:pt>
    <dgm:pt modelId="{38693EF3-610C-4812-A3C6-4BC93109CAD5}" type="parTrans" cxnId="{75F350BA-0830-4187-9F41-6914FFDCC53B}">
      <dgm:prSet/>
      <dgm:spPr/>
      <dgm:t>
        <a:bodyPr/>
        <a:lstStyle/>
        <a:p>
          <a:endParaRPr lang="ru-RU"/>
        </a:p>
      </dgm:t>
    </dgm:pt>
    <dgm:pt modelId="{159AE5A4-987A-431A-8234-6E899C3384C9}" type="sibTrans" cxnId="{75F350BA-0830-4187-9F41-6914FFDCC53B}">
      <dgm:prSet/>
      <dgm:spPr/>
      <dgm:t>
        <a:bodyPr/>
        <a:lstStyle/>
        <a:p>
          <a:endParaRPr lang="ru-RU"/>
        </a:p>
      </dgm:t>
    </dgm:pt>
    <dgm:pt modelId="{1D62DD7F-F9BD-4674-821E-8F8B65100C16}">
      <dgm:prSet/>
      <dgm:spPr/>
      <dgm:t>
        <a:bodyPr/>
        <a:lstStyle/>
        <a:p>
          <a:r>
            <a:rPr lang="ru-RU" dirty="0" smtClean="0"/>
            <a:t>Систематический обзор</a:t>
          </a:r>
          <a:endParaRPr lang="ru-RU" dirty="0"/>
        </a:p>
      </dgm:t>
    </dgm:pt>
    <dgm:pt modelId="{7E8D35C6-04D2-4512-99AF-7ABC5369FCDD}" type="parTrans" cxnId="{EE575327-F97C-4E56-9F52-28BE80957201}">
      <dgm:prSet/>
      <dgm:spPr/>
      <dgm:t>
        <a:bodyPr/>
        <a:lstStyle/>
        <a:p>
          <a:endParaRPr lang="ru-RU"/>
        </a:p>
      </dgm:t>
    </dgm:pt>
    <dgm:pt modelId="{BB47DD3F-8355-44F8-80AA-9BA2D303D68E}" type="sibTrans" cxnId="{EE575327-F97C-4E56-9F52-28BE80957201}">
      <dgm:prSet/>
      <dgm:spPr/>
      <dgm:t>
        <a:bodyPr/>
        <a:lstStyle/>
        <a:p>
          <a:endParaRPr lang="ru-RU"/>
        </a:p>
      </dgm:t>
    </dgm:pt>
    <dgm:pt modelId="{EF1B8D06-5E03-461E-A64B-7DB78ABDBD76}">
      <dgm:prSet/>
      <dgm:spPr/>
      <dgm:t>
        <a:bodyPr/>
        <a:lstStyle/>
        <a:p>
          <a:r>
            <a:rPr lang="ru-RU" dirty="0" err="1" smtClean="0"/>
            <a:t>Метаанализ</a:t>
          </a:r>
          <a:endParaRPr lang="ru-RU" dirty="0"/>
        </a:p>
      </dgm:t>
    </dgm:pt>
    <dgm:pt modelId="{3D0ACB55-AA0C-41B8-9ECD-8E1AC3BDCDB1}" type="parTrans" cxnId="{0AD42C6D-B18D-4043-B8FD-C3CC2F54EF18}">
      <dgm:prSet/>
      <dgm:spPr/>
      <dgm:t>
        <a:bodyPr/>
        <a:lstStyle/>
        <a:p>
          <a:endParaRPr lang="ru-RU"/>
        </a:p>
      </dgm:t>
    </dgm:pt>
    <dgm:pt modelId="{F5B1DAE5-4D80-44D1-A980-4D90D34B5684}" type="sibTrans" cxnId="{0AD42C6D-B18D-4043-B8FD-C3CC2F54EF18}">
      <dgm:prSet/>
      <dgm:spPr/>
      <dgm:t>
        <a:bodyPr/>
        <a:lstStyle/>
        <a:p>
          <a:endParaRPr lang="ru-RU"/>
        </a:p>
      </dgm:t>
    </dgm:pt>
    <dgm:pt modelId="{D90BB7AE-FC23-4ED5-8529-CF11D1B302FA}">
      <dgm:prSet/>
      <dgm:spPr/>
      <dgm:t>
        <a:bodyPr/>
        <a:lstStyle/>
        <a:p>
          <a:r>
            <a:rPr lang="ru-RU" dirty="0" smtClean="0"/>
            <a:t>Описательный обзор</a:t>
          </a:r>
          <a:endParaRPr lang="ru-RU" dirty="0"/>
        </a:p>
      </dgm:t>
    </dgm:pt>
    <dgm:pt modelId="{F02BBE04-E5AE-49EE-929C-5BBD5DFF71FF}" type="parTrans" cxnId="{FA6C7CB2-7BCE-4991-BDF7-6AE5677AE181}">
      <dgm:prSet/>
      <dgm:spPr/>
      <dgm:t>
        <a:bodyPr/>
        <a:lstStyle/>
        <a:p>
          <a:endParaRPr lang="ru-RU"/>
        </a:p>
      </dgm:t>
    </dgm:pt>
    <dgm:pt modelId="{98489F07-0D74-46F7-84F3-1A1F6368B5BE}" type="sibTrans" cxnId="{FA6C7CB2-7BCE-4991-BDF7-6AE5677AE181}">
      <dgm:prSet/>
      <dgm:spPr/>
      <dgm:t>
        <a:bodyPr/>
        <a:lstStyle/>
        <a:p>
          <a:endParaRPr lang="ru-RU"/>
        </a:p>
      </dgm:t>
    </dgm:pt>
    <dgm:pt modelId="{915213CA-7E08-41C9-9329-5A3288414EF9}">
      <dgm:prSet phldrT="[Текст]"/>
      <dgm:spPr/>
      <dgm:t>
        <a:bodyPr/>
        <a:lstStyle/>
        <a:p>
          <a:endParaRPr lang="ru-RU" dirty="0"/>
        </a:p>
      </dgm:t>
    </dgm:pt>
    <dgm:pt modelId="{2177619D-498A-4B33-B108-1E2EB083F2C4}" type="sibTrans" cxnId="{819D2EBF-6D0F-4CE4-8407-FD378A84299E}">
      <dgm:prSet/>
      <dgm:spPr/>
      <dgm:t>
        <a:bodyPr/>
        <a:lstStyle/>
        <a:p>
          <a:endParaRPr lang="ru-RU"/>
        </a:p>
      </dgm:t>
    </dgm:pt>
    <dgm:pt modelId="{5829C7FE-7F16-461B-8465-9C2205E6F02F}" type="parTrans" cxnId="{819D2EBF-6D0F-4CE4-8407-FD378A84299E}">
      <dgm:prSet/>
      <dgm:spPr/>
      <dgm:t>
        <a:bodyPr/>
        <a:lstStyle/>
        <a:p>
          <a:endParaRPr lang="ru-RU"/>
        </a:p>
      </dgm:t>
    </dgm:pt>
    <dgm:pt modelId="{09041110-4A7B-427E-8CE3-197E5AC9A60C}" type="pres">
      <dgm:prSet presAssocID="{4E738BC0-08D0-4343-A644-3DC2A53776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8CC9E4-374E-450B-99DD-EE06FE7FC89F}" type="pres">
      <dgm:prSet presAssocID="{915213CA-7E08-41C9-9329-5A3288414EF9}" presName="composite" presStyleCnt="0"/>
      <dgm:spPr/>
    </dgm:pt>
    <dgm:pt modelId="{E3DBB3F4-8494-4EFF-A54A-D641BA4DF8DA}" type="pres">
      <dgm:prSet presAssocID="{915213CA-7E08-41C9-9329-5A3288414EF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E5EFE-1C78-400E-B3EB-41E9BE21B51E}" type="pres">
      <dgm:prSet presAssocID="{915213CA-7E08-41C9-9329-5A3288414EF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84236-F58D-4CA2-92DF-F97784887B40}" type="pres">
      <dgm:prSet presAssocID="{2177619D-498A-4B33-B108-1E2EB083F2C4}" presName="sp" presStyleCnt="0"/>
      <dgm:spPr/>
    </dgm:pt>
    <dgm:pt modelId="{3C865949-CC14-4C35-8211-2C508E8776C4}" type="pres">
      <dgm:prSet presAssocID="{30E2387C-F5AC-48D9-AE6B-774E0E79B92A}" presName="composite" presStyleCnt="0"/>
      <dgm:spPr/>
    </dgm:pt>
    <dgm:pt modelId="{D11F6A2F-A86C-426A-BDEC-2B5EB1C32185}" type="pres">
      <dgm:prSet presAssocID="{30E2387C-F5AC-48D9-AE6B-774E0E79B92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96645-D56D-46DF-B784-7D0110EBE292}" type="pres">
      <dgm:prSet presAssocID="{30E2387C-F5AC-48D9-AE6B-774E0E79B92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ACC0C8-ACCF-4A7E-AECA-4B0EF35BE2A8}" type="presOf" srcId="{E13FEC53-53CC-4B68-8A9C-B0F13BB8F129}" destId="{1BEE5EFE-1C78-400E-B3EB-41E9BE21B51E}" srcOrd="0" destOrd="0" presId="urn:microsoft.com/office/officeart/2005/8/layout/chevron2"/>
    <dgm:cxn modelId="{A0B6822A-9C6F-49CF-9D0D-26925C7C3289}" type="presOf" srcId="{1D62DD7F-F9BD-4674-821E-8F8B65100C16}" destId="{14296645-D56D-46DF-B784-7D0110EBE292}" srcOrd="0" destOrd="1" presId="urn:microsoft.com/office/officeart/2005/8/layout/chevron2"/>
    <dgm:cxn modelId="{53A62EE7-20D8-4B07-A52E-613027A67FA4}" type="presOf" srcId="{30E2387C-F5AC-48D9-AE6B-774E0E79B92A}" destId="{D11F6A2F-A86C-426A-BDEC-2B5EB1C32185}" srcOrd="0" destOrd="0" presId="urn:microsoft.com/office/officeart/2005/8/layout/chevron2"/>
    <dgm:cxn modelId="{819D2EBF-6D0F-4CE4-8407-FD378A84299E}" srcId="{4E738BC0-08D0-4343-A644-3DC2A5377660}" destId="{915213CA-7E08-41C9-9329-5A3288414EF9}" srcOrd="0" destOrd="0" parTransId="{5829C7FE-7F16-461B-8465-9C2205E6F02F}" sibTransId="{2177619D-498A-4B33-B108-1E2EB083F2C4}"/>
    <dgm:cxn modelId="{4CA8F2C2-0796-4D51-8DA0-77CE0D11AA95}" type="presOf" srcId="{4E738BC0-08D0-4343-A644-3DC2A5377660}" destId="{09041110-4A7B-427E-8CE3-197E5AC9A60C}" srcOrd="0" destOrd="0" presId="urn:microsoft.com/office/officeart/2005/8/layout/chevron2"/>
    <dgm:cxn modelId="{3C10C3D6-04A8-47C4-A9D2-067556A062FC}" type="presOf" srcId="{915213CA-7E08-41C9-9329-5A3288414EF9}" destId="{E3DBB3F4-8494-4EFF-A54A-D641BA4DF8DA}" srcOrd="0" destOrd="0" presId="urn:microsoft.com/office/officeart/2005/8/layout/chevron2"/>
    <dgm:cxn modelId="{CA5320FC-F95B-495C-ADEB-853EB72A7C3F}" type="presOf" srcId="{529136F8-41A3-464C-A503-A6351FE62E70}" destId="{14296645-D56D-46DF-B784-7D0110EBE292}" srcOrd="0" destOrd="3" presId="urn:microsoft.com/office/officeart/2005/8/layout/chevron2"/>
    <dgm:cxn modelId="{EE575327-F97C-4E56-9F52-28BE80957201}" srcId="{30E2387C-F5AC-48D9-AE6B-774E0E79B92A}" destId="{1D62DD7F-F9BD-4674-821E-8F8B65100C16}" srcOrd="1" destOrd="0" parTransId="{7E8D35C6-04D2-4512-99AF-7ABC5369FCDD}" sibTransId="{BB47DD3F-8355-44F8-80AA-9BA2D303D68E}"/>
    <dgm:cxn modelId="{613F5621-68A5-40AE-B727-1C875B4832FD}" srcId="{915213CA-7E08-41C9-9329-5A3288414EF9}" destId="{87CC519E-CDFC-42C0-99CD-1E79463577F6}" srcOrd="2" destOrd="0" parTransId="{109420BD-D4B5-4D96-AE4C-186CF83EA1FB}" sibTransId="{F1CCBCB7-1E61-4481-AEAC-627A80CDAB1F}"/>
    <dgm:cxn modelId="{0AD42C6D-B18D-4043-B8FD-C3CC2F54EF18}" srcId="{30E2387C-F5AC-48D9-AE6B-774E0E79B92A}" destId="{EF1B8D06-5E03-461E-A64B-7DB78ABDBD76}" srcOrd="0" destOrd="0" parTransId="{3D0ACB55-AA0C-41B8-9ECD-8E1AC3BDCDB1}" sibTransId="{F5B1DAE5-4D80-44D1-A980-4D90D34B5684}"/>
    <dgm:cxn modelId="{D6B43D27-2E49-4A53-B309-78036068B883}" srcId="{4E738BC0-08D0-4343-A644-3DC2A5377660}" destId="{30E2387C-F5AC-48D9-AE6B-774E0E79B92A}" srcOrd="1" destOrd="0" parTransId="{AFD9316D-F329-46AF-A5C2-526936192FC7}" sibTransId="{A84C8CDC-69D7-4E52-A83B-A4E14CBE7030}"/>
    <dgm:cxn modelId="{75F350BA-0830-4187-9F41-6914FFDCC53B}" srcId="{30E2387C-F5AC-48D9-AE6B-774E0E79B92A}" destId="{529136F8-41A3-464C-A503-A6351FE62E70}" srcOrd="3" destOrd="0" parTransId="{38693EF3-610C-4812-A3C6-4BC93109CAD5}" sibTransId="{159AE5A4-987A-431A-8234-6E899C3384C9}"/>
    <dgm:cxn modelId="{AE247158-D1E7-4AD6-8297-895C7922CC02}" srcId="{915213CA-7E08-41C9-9329-5A3288414EF9}" destId="{E13FEC53-53CC-4B68-8A9C-B0F13BB8F129}" srcOrd="0" destOrd="0" parTransId="{2AFB7B32-6C84-4353-8A3B-02D4E71CFE5B}" sibTransId="{7FE7A32A-9FB1-4191-8DEE-920EA9670C51}"/>
    <dgm:cxn modelId="{7FCE77B6-F6F5-47DF-B560-F29D6DE836E9}" type="presOf" srcId="{63E0BBC4-7009-4B8E-B180-9C865196682C}" destId="{1BEE5EFE-1C78-400E-B3EB-41E9BE21B51E}" srcOrd="0" destOrd="3" presId="urn:microsoft.com/office/officeart/2005/8/layout/chevron2"/>
    <dgm:cxn modelId="{FA6C7CB2-7BCE-4991-BDF7-6AE5677AE181}" srcId="{915213CA-7E08-41C9-9329-5A3288414EF9}" destId="{D90BB7AE-FC23-4ED5-8529-CF11D1B302FA}" srcOrd="1" destOrd="0" parTransId="{F02BBE04-E5AE-49EE-929C-5BBD5DFF71FF}" sibTransId="{98489F07-0D74-46F7-84F3-1A1F6368B5BE}"/>
    <dgm:cxn modelId="{2605A79D-BEBA-47BA-A09B-91A4898988F5}" srcId="{915213CA-7E08-41C9-9329-5A3288414EF9}" destId="{63E0BBC4-7009-4B8E-B180-9C865196682C}" srcOrd="3" destOrd="0" parTransId="{CB460285-2847-4353-A07B-708909C9E0CD}" sibTransId="{A0FFA9D0-1393-477E-9FA7-386814A1EA95}"/>
    <dgm:cxn modelId="{7A48838E-D9AE-46FD-B4FA-AAF4544F780F}" type="presOf" srcId="{87CC519E-CDFC-42C0-99CD-1E79463577F6}" destId="{1BEE5EFE-1C78-400E-B3EB-41E9BE21B51E}" srcOrd="0" destOrd="2" presId="urn:microsoft.com/office/officeart/2005/8/layout/chevron2"/>
    <dgm:cxn modelId="{8E4D9F49-2883-47BC-A1CF-D0118E9F4B48}" type="presOf" srcId="{EF1B8D06-5E03-461E-A64B-7DB78ABDBD76}" destId="{14296645-D56D-46DF-B784-7D0110EBE292}" srcOrd="0" destOrd="0" presId="urn:microsoft.com/office/officeart/2005/8/layout/chevron2"/>
    <dgm:cxn modelId="{8E7D4211-8DBE-4B29-BAB9-E6EC1E741D80}" srcId="{30E2387C-F5AC-48D9-AE6B-774E0E79B92A}" destId="{637A9BFF-5173-4C12-B729-CFC0EC1682A0}" srcOrd="2" destOrd="0" parTransId="{02110780-D72A-4CF0-A3AD-DD31A10EBC1D}" sibTransId="{1C3D8995-5BC7-4172-910A-E8BD38A8FEF7}"/>
    <dgm:cxn modelId="{2543543F-DFD0-4D2B-A17B-79ECFE825857}" type="presOf" srcId="{D90BB7AE-FC23-4ED5-8529-CF11D1B302FA}" destId="{1BEE5EFE-1C78-400E-B3EB-41E9BE21B51E}" srcOrd="0" destOrd="1" presId="urn:microsoft.com/office/officeart/2005/8/layout/chevron2"/>
    <dgm:cxn modelId="{23BEEDA7-D750-4801-9B60-B8B9ECCD88C7}" type="presOf" srcId="{637A9BFF-5173-4C12-B729-CFC0EC1682A0}" destId="{14296645-D56D-46DF-B784-7D0110EBE292}" srcOrd="0" destOrd="2" presId="urn:microsoft.com/office/officeart/2005/8/layout/chevron2"/>
    <dgm:cxn modelId="{60D317E7-D0F1-4E38-8416-E1443AE77004}" type="presParOf" srcId="{09041110-4A7B-427E-8CE3-197E5AC9A60C}" destId="{738CC9E4-374E-450B-99DD-EE06FE7FC89F}" srcOrd="0" destOrd="0" presId="urn:microsoft.com/office/officeart/2005/8/layout/chevron2"/>
    <dgm:cxn modelId="{4CF061E1-B820-4826-9AE5-447B88030497}" type="presParOf" srcId="{738CC9E4-374E-450B-99DD-EE06FE7FC89F}" destId="{E3DBB3F4-8494-4EFF-A54A-D641BA4DF8DA}" srcOrd="0" destOrd="0" presId="urn:microsoft.com/office/officeart/2005/8/layout/chevron2"/>
    <dgm:cxn modelId="{DD4DA43E-07AE-449E-B31F-91D0B50EF6D0}" type="presParOf" srcId="{738CC9E4-374E-450B-99DD-EE06FE7FC89F}" destId="{1BEE5EFE-1C78-400E-B3EB-41E9BE21B51E}" srcOrd="1" destOrd="0" presId="urn:microsoft.com/office/officeart/2005/8/layout/chevron2"/>
    <dgm:cxn modelId="{A18D6632-FF76-4767-ABFC-4ED7C785B7E2}" type="presParOf" srcId="{09041110-4A7B-427E-8CE3-197E5AC9A60C}" destId="{9FD84236-F58D-4CA2-92DF-F97784887B40}" srcOrd="1" destOrd="0" presId="urn:microsoft.com/office/officeart/2005/8/layout/chevron2"/>
    <dgm:cxn modelId="{3EABA578-D8C6-4712-8768-E19E53DB2D91}" type="presParOf" srcId="{09041110-4A7B-427E-8CE3-197E5AC9A60C}" destId="{3C865949-CC14-4C35-8211-2C508E8776C4}" srcOrd="2" destOrd="0" presId="urn:microsoft.com/office/officeart/2005/8/layout/chevron2"/>
    <dgm:cxn modelId="{92B51AC6-895D-4716-AA75-A961700AF033}" type="presParOf" srcId="{3C865949-CC14-4C35-8211-2C508E8776C4}" destId="{D11F6A2F-A86C-426A-BDEC-2B5EB1C32185}" srcOrd="0" destOrd="0" presId="urn:microsoft.com/office/officeart/2005/8/layout/chevron2"/>
    <dgm:cxn modelId="{0268B3AE-15E9-4834-A119-F14CAD483E5C}" type="presParOf" srcId="{3C865949-CC14-4C35-8211-2C508E8776C4}" destId="{14296645-D56D-46DF-B784-7D0110EBE2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738BC0-08D0-4343-A644-3DC2A5377660}" type="doc">
      <dgm:prSet loTypeId="urn:microsoft.com/office/officeart/2005/8/layout/chevron2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E13FEC53-53CC-4B68-8A9C-B0F13BB8F129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Описательный обзор:</a:t>
          </a:r>
          <a:endParaRPr lang="ru-RU" dirty="0">
            <a:solidFill>
              <a:srgbClr val="FF0000"/>
            </a:solidFill>
          </a:endParaRPr>
        </a:p>
      </dgm:t>
    </dgm:pt>
    <dgm:pt modelId="{2AFB7B32-6C84-4353-8A3B-02D4E71CFE5B}" type="parTrans" cxnId="{AE247158-D1E7-4AD6-8297-895C7922CC02}">
      <dgm:prSet/>
      <dgm:spPr/>
      <dgm:t>
        <a:bodyPr/>
        <a:lstStyle/>
        <a:p>
          <a:endParaRPr lang="ru-RU"/>
        </a:p>
      </dgm:t>
    </dgm:pt>
    <dgm:pt modelId="{7FE7A32A-9FB1-4191-8DEE-920EA9670C51}" type="sibTrans" cxnId="{AE247158-D1E7-4AD6-8297-895C7922CC02}">
      <dgm:prSet/>
      <dgm:spPr/>
      <dgm:t>
        <a:bodyPr/>
        <a:lstStyle/>
        <a:p>
          <a:endParaRPr lang="ru-RU"/>
        </a:p>
      </dgm:t>
    </dgm:pt>
    <dgm:pt modelId="{30E2387C-F5AC-48D9-AE6B-774E0E79B92A}">
      <dgm:prSet phldrT="[Текст]"/>
      <dgm:spPr/>
      <dgm:t>
        <a:bodyPr/>
        <a:lstStyle/>
        <a:p>
          <a:endParaRPr lang="ru-RU" dirty="0"/>
        </a:p>
      </dgm:t>
    </dgm:pt>
    <dgm:pt modelId="{AFD9316D-F329-46AF-A5C2-526936192FC7}" type="parTrans" cxnId="{D6B43D27-2E49-4A53-B309-78036068B883}">
      <dgm:prSet/>
      <dgm:spPr/>
      <dgm:t>
        <a:bodyPr/>
        <a:lstStyle/>
        <a:p>
          <a:endParaRPr lang="ru-RU"/>
        </a:p>
      </dgm:t>
    </dgm:pt>
    <dgm:pt modelId="{A84C8CDC-69D7-4E52-A83B-A4E14CBE7030}" type="sibTrans" cxnId="{D6B43D27-2E49-4A53-B309-78036068B883}">
      <dgm:prSet/>
      <dgm:spPr/>
      <dgm:t>
        <a:bodyPr/>
        <a:lstStyle/>
        <a:p>
          <a:endParaRPr lang="ru-RU"/>
        </a:p>
      </dgm:t>
    </dgm:pt>
    <dgm:pt modelId="{637A9BFF-5173-4C12-B729-CFC0EC1682A0}">
      <dgm:prSet phldrT="[Текст]"/>
      <dgm:spPr/>
      <dgm:t>
        <a:bodyPr/>
        <a:lstStyle/>
        <a:p>
          <a:r>
            <a:rPr lang="ru-RU" dirty="0" smtClean="0"/>
            <a:t>- сформулированы четкие критерии отбора исследований,</a:t>
          </a:r>
          <a:endParaRPr lang="ru-RU" dirty="0"/>
        </a:p>
      </dgm:t>
    </dgm:pt>
    <dgm:pt modelId="{02110780-D72A-4CF0-A3AD-DD31A10EBC1D}" type="parTrans" cxnId="{8E7D4211-8DBE-4B29-BAB9-E6EC1E741D80}">
      <dgm:prSet/>
      <dgm:spPr/>
      <dgm:t>
        <a:bodyPr/>
        <a:lstStyle/>
        <a:p>
          <a:endParaRPr lang="ru-RU"/>
        </a:p>
      </dgm:t>
    </dgm:pt>
    <dgm:pt modelId="{1C3D8995-5BC7-4172-910A-E8BD38A8FEF7}" type="sibTrans" cxnId="{8E7D4211-8DBE-4B29-BAB9-E6EC1E741D80}">
      <dgm:prSet/>
      <dgm:spPr/>
      <dgm:t>
        <a:bodyPr/>
        <a:lstStyle/>
        <a:p>
          <a:endParaRPr lang="ru-RU"/>
        </a:p>
      </dgm:t>
    </dgm:pt>
    <dgm:pt modelId="{529136F8-41A3-464C-A503-A6351FE62E70}">
      <dgm:prSet/>
      <dgm:spPr/>
      <dgm:t>
        <a:bodyPr/>
        <a:lstStyle/>
        <a:p>
          <a:r>
            <a:rPr lang="ru-RU" dirty="0" smtClean="0"/>
            <a:t>- имеется стратегия и методы поиска источников данных.</a:t>
          </a:r>
          <a:endParaRPr lang="ru-RU" dirty="0"/>
        </a:p>
      </dgm:t>
    </dgm:pt>
    <dgm:pt modelId="{38693EF3-610C-4812-A3C6-4BC93109CAD5}" type="parTrans" cxnId="{75F350BA-0830-4187-9F41-6914FFDCC53B}">
      <dgm:prSet/>
      <dgm:spPr/>
      <dgm:t>
        <a:bodyPr/>
        <a:lstStyle/>
        <a:p>
          <a:endParaRPr lang="ru-RU"/>
        </a:p>
      </dgm:t>
    </dgm:pt>
    <dgm:pt modelId="{159AE5A4-987A-431A-8234-6E899C3384C9}" type="sibTrans" cxnId="{75F350BA-0830-4187-9F41-6914FFDCC53B}">
      <dgm:prSet/>
      <dgm:spPr/>
      <dgm:t>
        <a:bodyPr/>
        <a:lstStyle/>
        <a:p>
          <a:endParaRPr lang="ru-RU"/>
        </a:p>
      </dgm:t>
    </dgm:pt>
    <dgm:pt modelId="{EF1B8D06-5E03-461E-A64B-7DB78ABDBD76}">
      <dgm:prSet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Систематический обзор:</a:t>
          </a:r>
          <a:endParaRPr lang="ru-RU" dirty="0">
            <a:solidFill>
              <a:srgbClr val="FF0000"/>
            </a:solidFill>
          </a:endParaRPr>
        </a:p>
      </dgm:t>
    </dgm:pt>
    <dgm:pt modelId="{3D0ACB55-AA0C-41B8-9ECD-8E1AC3BDCDB1}" type="parTrans" cxnId="{0AD42C6D-B18D-4043-B8FD-C3CC2F54EF18}">
      <dgm:prSet/>
      <dgm:spPr/>
      <dgm:t>
        <a:bodyPr/>
        <a:lstStyle/>
        <a:p>
          <a:endParaRPr lang="ru-RU"/>
        </a:p>
      </dgm:t>
    </dgm:pt>
    <dgm:pt modelId="{F5B1DAE5-4D80-44D1-A980-4D90D34B5684}" type="sibTrans" cxnId="{0AD42C6D-B18D-4043-B8FD-C3CC2F54EF18}">
      <dgm:prSet/>
      <dgm:spPr/>
      <dgm:t>
        <a:bodyPr/>
        <a:lstStyle/>
        <a:p>
          <a:endParaRPr lang="ru-RU"/>
        </a:p>
      </dgm:t>
    </dgm:pt>
    <dgm:pt modelId="{915213CA-7E08-41C9-9329-5A3288414EF9}">
      <dgm:prSet phldrT="[Текст]"/>
      <dgm:spPr/>
      <dgm:t>
        <a:bodyPr/>
        <a:lstStyle/>
        <a:p>
          <a:endParaRPr lang="ru-RU" dirty="0"/>
        </a:p>
      </dgm:t>
    </dgm:pt>
    <dgm:pt modelId="{2177619D-498A-4B33-B108-1E2EB083F2C4}" type="sibTrans" cxnId="{819D2EBF-6D0F-4CE4-8407-FD378A84299E}">
      <dgm:prSet/>
      <dgm:spPr/>
      <dgm:t>
        <a:bodyPr/>
        <a:lstStyle/>
        <a:p>
          <a:endParaRPr lang="ru-RU"/>
        </a:p>
      </dgm:t>
    </dgm:pt>
    <dgm:pt modelId="{5829C7FE-7F16-461B-8465-9C2205E6F02F}" type="parTrans" cxnId="{819D2EBF-6D0F-4CE4-8407-FD378A84299E}">
      <dgm:prSet/>
      <dgm:spPr/>
      <dgm:t>
        <a:bodyPr/>
        <a:lstStyle/>
        <a:p>
          <a:endParaRPr lang="ru-RU"/>
        </a:p>
      </dgm:t>
    </dgm:pt>
    <dgm:pt modelId="{56C7DB57-CC6F-4C82-817B-83145BDC3263}">
      <dgm:prSet phldrT="[Текст]"/>
      <dgm:spPr/>
      <dgm:t>
        <a:bodyPr/>
        <a:lstStyle/>
        <a:p>
          <a:r>
            <a:rPr lang="ru-RU" dirty="0" smtClean="0"/>
            <a:t>- выражает точку зрения авторов,</a:t>
          </a:r>
          <a:endParaRPr lang="ru-RU" dirty="0"/>
        </a:p>
      </dgm:t>
    </dgm:pt>
    <dgm:pt modelId="{F987B0C6-36DC-4FB0-8FD2-5D46507EC35F}" type="parTrans" cxnId="{6F95EF7D-9A4F-411E-B48A-FD62736A1F91}">
      <dgm:prSet/>
      <dgm:spPr/>
      <dgm:t>
        <a:bodyPr/>
        <a:lstStyle/>
        <a:p>
          <a:endParaRPr lang="ru-RU"/>
        </a:p>
      </dgm:t>
    </dgm:pt>
    <dgm:pt modelId="{8EE823C7-1A20-46F7-9830-7DD4E90C3F62}" type="sibTrans" cxnId="{6F95EF7D-9A4F-411E-B48A-FD62736A1F91}">
      <dgm:prSet/>
      <dgm:spPr/>
      <dgm:t>
        <a:bodyPr/>
        <a:lstStyle/>
        <a:p>
          <a:endParaRPr lang="ru-RU"/>
        </a:p>
      </dgm:t>
    </dgm:pt>
    <dgm:pt modelId="{558CA709-9161-4D9F-BE40-F6CF5194B51E}">
      <dgm:prSet phldrT="[Текст]"/>
      <dgm:spPr/>
      <dgm:t>
        <a:bodyPr/>
        <a:lstStyle/>
        <a:p>
          <a:r>
            <a:rPr lang="ru-RU" dirty="0" smtClean="0"/>
            <a:t>- источники подбираются, чтобы ее подтвердить или опровергнуть,</a:t>
          </a:r>
          <a:endParaRPr lang="ru-RU" dirty="0"/>
        </a:p>
      </dgm:t>
    </dgm:pt>
    <dgm:pt modelId="{DE93B94E-0120-4973-8A62-48BD680CC660}" type="parTrans" cxnId="{AF2F992E-B827-42F7-ABA0-BA6696D87894}">
      <dgm:prSet/>
      <dgm:spPr/>
      <dgm:t>
        <a:bodyPr/>
        <a:lstStyle/>
        <a:p>
          <a:endParaRPr lang="ru-RU"/>
        </a:p>
      </dgm:t>
    </dgm:pt>
    <dgm:pt modelId="{55B0D0DC-1143-47D6-88DF-6739E90FA845}" type="sibTrans" cxnId="{AF2F992E-B827-42F7-ABA0-BA6696D87894}">
      <dgm:prSet/>
      <dgm:spPr/>
      <dgm:t>
        <a:bodyPr/>
        <a:lstStyle/>
        <a:p>
          <a:endParaRPr lang="ru-RU"/>
        </a:p>
      </dgm:t>
    </dgm:pt>
    <dgm:pt modelId="{E718A832-C69A-4AC2-821F-99516462C5F1}">
      <dgm:prSet phldrT="[Текст]"/>
      <dgm:spPr/>
      <dgm:t>
        <a:bodyPr/>
        <a:lstStyle/>
        <a:p>
          <a:r>
            <a:rPr lang="ru-RU" dirty="0" smtClean="0"/>
            <a:t>- данные </a:t>
          </a:r>
          <a:r>
            <a:rPr lang="ru-RU" b="1" dirty="0" smtClean="0"/>
            <a:t>субъективны</a:t>
          </a:r>
          <a:r>
            <a:rPr lang="ru-RU" dirty="0" smtClean="0"/>
            <a:t> и </a:t>
          </a:r>
          <a:r>
            <a:rPr lang="ru-RU" b="1" dirty="0" smtClean="0"/>
            <a:t>невоспроизводимы.</a:t>
          </a:r>
          <a:endParaRPr lang="ru-RU" b="1" dirty="0"/>
        </a:p>
      </dgm:t>
    </dgm:pt>
    <dgm:pt modelId="{9652DC5A-07CC-4DD8-B77D-52D7EFEB2596}" type="parTrans" cxnId="{EE05231A-B02F-4E1A-A645-D72C824CF2FE}">
      <dgm:prSet/>
      <dgm:spPr/>
      <dgm:t>
        <a:bodyPr/>
        <a:lstStyle/>
        <a:p>
          <a:endParaRPr lang="ru-RU"/>
        </a:p>
      </dgm:t>
    </dgm:pt>
    <dgm:pt modelId="{155623DB-766C-40FF-ACF9-EFEE32B8925B}" type="sibTrans" cxnId="{EE05231A-B02F-4E1A-A645-D72C824CF2FE}">
      <dgm:prSet/>
      <dgm:spPr/>
      <dgm:t>
        <a:bodyPr/>
        <a:lstStyle/>
        <a:p>
          <a:endParaRPr lang="ru-RU"/>
        </a:p>
      </dgm:t>
    </dgm:pt>
    <dgm:pt modelId="{A322F152-E800-44A5-A661-2D755C92651E}">
      <dgm:prSet phldrT="[Текст]"/>
      <dgm:spPr/>
      <dgm:t>
        <a:bodyPr/>
        <a:lstStyle/>
        <a:p>
          <a:r>
            <a:rPr lang="ru-RU" dirty="0" smtClean="0"/>
            <a:t>- поставлен ясно сформулированный </a:t>
          </a:r>
          <a:r>
            <a:rPr lang="ru-RU" b="1" dirty="0" smtClean="0"/>
            <a:t>узкий</a:t>
          </a:r>
          <a:r>
            <a:rPr lang="ru-RU" dirty="0" smtClean="0"/>
            <a:t> клинический вопрос,</a:t>
          </a:r>
          <a:endParaRPr lang="ru-RU" dirty="0"/>
        </a:p>
      </dgm:t>
    </dgm:pt>
    <dgm:pt modelId="{6BDBFF9E-8674-46A2-97F0-78B5F3749326}" type="parTrans" cxnId="{C3D94767-8AE9-4DAB-8EB6-E0E5F1BD348D}">
      <dgm:prSet/>
      <dgm:spPr/>
      <dgm:t>
        <a:bodyPr/>
        <a:lstStyle/>
        <a:p>
          <a:endParaRPr lang="ru-RU"/>
        </a:p>
      </dgm:t>
    </dgm:pt>
    <dgm:pt modelId="{49FDDEF8-564D-4017-8AF0-50302DC1D231}" type="sibTrans" cxnId="{C3D94767-8AE9-4DAB-8EB6-E0E5F1BD348D}">
      <dgm:prSet/>
      <dgm:spPr/>
      <dgm:t>
        <a:bodyPr/>
        <a:lstStyle/>
        <a:p>
          <a:endParaRPr lang="ru-RU"/>
        </a:p>
      </dgm:t>
    </dgm:pt>
    <dgm:pt modelId="{6B3BC935-3A17-46C5-863E-0E6C9BB4E4C2}">
      <dgm:prSet phldrT="[Текст]"/>
      <dgm:spPr/>
      <dgm:t>
        <a:bodyPr/>
        <a:lstStyle/>
        <a:p>
          <a:r>
            <a:rPr lang="ru-RU" dirty="0" smtClean="0"/>
            <a:t>- содержит описание  </a:t>
          </a:r>
          <a:r>
            <a:rPr lang="ru-RU" b="1" dirty="0" smtClean="0"/>
            <a:t>конкретной проблемы </a:t>
          </a:r>
          <a:r>
            <a:rPr lang="ru-RU" dirty="0" smtClean="0"/>
            <a:t>и путей ее решения,</a:t>
          </a:r>
          <a:endParaRPr lang="ru-RU" dirty="0"/>
        </a:p>
      </dgm:t>
    </dgm:pt>
    <dgm:pt modelId="{C32290C4-1F04-477A-93F4-F03D066FFEAC}" type="parTrans" cxnId="{598FB1A0-EE14-41B7-8B85-B91820B0EAB2}">
      <dgm:prSet/>
      <dgm:spPr/>
      <dgm:t>
        <a:bodyPr/>
        <a:lstStyle/>
        <a:p>
          <a:endParaRPr lang="ru-RU"/>
        </a:p>
      </dgm:t>
    </dgm:pt>
    <dgm:pt modelId="{B58AD656-86DA-471F-BFDA-2F3D54478F55}" type="sibTrans" cxnId="{598FB1A0-EE14-41B7-8B85-B91820B0EAB2}">
      <dgm:prSet/>
      <dgm:spPr/>
      <dgm:t>
        <a:bodyPr/>
        <a:lstStyle/>
        <a:p>
          <a:endParaRPr lang="ru-RU"/>
        </a:p>
      </dgm:t>
    </dgm:pt>
    <dgm:pt modelId="{09041110-4A7B-427E-8CE3-197E5AC9A60C}" type="pres">
      <dgm:prSet presAssocID="{4E738BC0-08D0-4343-A644-3DC2A53776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8CC9E4-374E-450B-99DD-EE06FE7FC89F}" type="pres">
      <dgm:prSet presAssocID="{915213CA-7E08-41C9-9329-5A3288414EF9}" presName="composite" presStyleCnt="0"/>
      <dgm:spPr/>
    </dgm:pt>
    <dgm:pt modelId="{E3DBB3F4-8494-4EFF-A54A-D641BA4DF8DA}" type="pres">
      <dgm:prSet presAssocID="{915213CA-7E08-41C9-9329-5A3288414EF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E5EFE-1C78-400E-B3EB-41E9BE21B51E}" type="pres">
      <dgm:prSet presAssocID="{915213CA-7E08-41C9-9329-5A3288414EF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84236-F58D-4CA2-92DF-F97784887B40}" type="pres">
      <dgm:prSet presAssocID="{2177619D-498A-4B33-B108-1E2EB083F2C4}" presName="sp" presStyleCnt="0"/>
      <dgm:spPr/>
    </dgm:pt>
    <dgm:pt modelId="{3C865949-CC14-4C35-8211-2C508E8776C4}" type="pres">
      <dgm:prSet presAssocID="{30E2387C-F5AC-48D9-AE6B-774E0E79B92A}" presName="composite" presStyleCnt="0"/>
      <dgm:spPr/>
    </dgm:pt>
    <dgm:pt modelId="{D11F6A2F-A86C-426A-BDEC-2B5EB1C32185}" type="pres">
      <dgm:prSet presAssocID="{30E2387C-F5AC-48D9-AE6B-774E0E79B92A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96645-D56D-46DF-B784-7D0110EBE292}" type="pres">
      <dgm:prSet presAssocID="{30E2387C-F5AC-48D9-AE6B-774E0E79B92A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95EF7D-9A4F-411E-B48A-FD62736A1F91}" srcId="{915213CA-7E08-41C9-9329-5A3288414EF9}" destId="{56C7DB57-CC6F-4C82-817B-83145BDC3263}" srcOrd="2" destOrd="0" parTransId="{F987B0C6-36DC-4FB0-8FD2-5D46507EC35F}" sibTransId="{8EE823C7-1A20-46F7-9830-7DD4E90C3F62}"/>
    <dgm:cxn modelId="{07E5D42D-C19C-4EAD-9C13-B2763A9D9E07}" type="presOf" srcId="{637A9BFF-5173-4C12-B729-CFC0EC1682A0}" destId="{14296645-D56D-46DF-B784-7D0110EBE292}" srcOrd="0" destOrd="2" presId="urn:microsoft.com/office/officeart/2005/8/layout/chevron2"/>
    <dgm:cxn modelId="{819D2EBF-6D0F-4CE4-8407-FD378A84299E}" srcId="{4E738BC0-08D0-4343-A644-3DC2A5377660}" destId="{915213CA-7E08-41C9-9329-5A3288414EF9}" srcOrd="0" destOrd="0" parTransId="{5829C7FE-7F16-461B-8465-9C2205E6F02F}" sibTransId="{2177619D-498A-4B33-B108-1E2EB083F2C4}"/>
    <dgm:cxn modelId="{E2F7404E-5D45-438C-91A4-ED757D8C2D19}" type="presOf" srcId="{915213CA-7E08-41C9-9329-5A3288414EF9}" destId="{E3DBB3F4-8494-4EFF-A54A-D641BA4DF8DA}" srcOrd="0" destOrd="0" presId="urn:microsoft.com/office/officeart/2005/8/layout/chevron2"/>
    <dgm:cxn modelId="{C3D94767-8AE9-4DAB-8EB6-E0E5F1BD348D}" srcId="{30E2387C-F5AC-48D9-AE6B-774E0E79B92A}" destId="{A322F152-E800-44A5-A661-2D755C92651E}" srcOrd="1" destOrd="0" parTransId="{6BDBFF9E-8674-46A2-97F0-78B5F3749326}" sibTransId="{49FDDEF8-564D-4017-8AF0-50302DC1D231}"/>
    <dgm:cxn modelId="{BD1138B2-D3B9-4FEF-827E-E9DDA2D3EB84}" type="presOf" srcId="{A322F152-E800-44A5-A661-2D755C92651E}" destId="{14296645-D56D-46DF-B784-7D0110EBE292}" srcOrd="0" destOrd="1" presId="urn:microsoft.com/office/officeart/2005/8/layout/chevron2"/>
    <dgm:cxn modelId="{EE05231A-B02F-4E1A-A645-D72C824CF2FE}" srcId="{915213CA-7E08-41C9-9329-5A3288414EF9}" destId="{E718A832-C69A-4AC2-821F-99516462C5F1}" srcOrd="4" destOrd="0" parTransId="{9652DC5A-07CC-4DD8-B77D-52D7EFEB2596}" sibTransId="{155623DB-766C-40FF-ACF9-EFEE32B8925B}"/>
    <dgm:cxn modelId="{B5E39261-878B-4702-B018-A18DCF0A2907}" type="presOf" srcId="{558CA709-9161-4D9F-BE40-F6CF5194B51E}" destId="{1BEE5EFE-1C78-400E-B3EB-41E9BE21B51E}" srcOrd="0" destOrd="3" presId="urn:microsoft.com/office/officeart/2005/8/layout/chevron2"/>
    <dgm:cxn modelId="{22181EAD-7402-4634-877B-CC5D9AC4DAD2}" type="presOf" srcId="{30E2387C-F5AC-48D9-AE6B-774E0E79B92A}" destId="{D11F6A2F-A86C-426A-BDEC-2B5EB1C32185}" srcOrd="0" destOrd="0" presId="urn:microsoft.com/office/officeart/2005/8/layout/chevron2"/>
    <dgm:cxn modelId="{0AD42C6D-B18D-4043-B8FD-C3CC2F54EF18}" srcId="{30E2387C-F5AC-48D9-AE6B-774E0E79B92A}" destId="{EF1B8D06-5E03-461E-A64B-7DB78ABDBD76}" srcOrd="0" destOrd="0" parTransId="{3D0ACB55-AA0C-41B8-9ECD-8E1AC3BDCDB1}" sibTransId="{F5B1DAE5-4D80-44D1-A980-4D90D34B5684}"/>
    <dgm:cxn modelId="{AF2F992E-B827-42F7-ABA0-BA6696D87894}" srcId="{915213CA-7E08-41C9-9329-5A3288414EF9}" destId="{558CA709-9161-4D9F-BE40-F6CF5194B51E}" srcOrd="3" destOrd="0" parTransId="{DE93B94E-0120-4973-8A62-48BD680CC660}" sibTransId="{55B0D0DC-1143-47D6-88DF-6739E90FA845}"/>
    <dgm:cxn modelId="{D6B43D27-2E49-4A53-B309-78036068B883}" srcId="{4E738BC0-08D0-4343-A644-3DC2A5377660}" destId="{30E2387C-F5AC-48D9-AE6B-774E0E79B92A}" srcOrd="1" destOrd="0" parTransId="{AFD9316D-F329-46AF-A5C2-526936192FC7}" sibTransId="{A84C8CDC-69D7-4E52-A83B-A4E14CBE7030}"/>
    <dgm:cxn modelId="{4B2FF213-D97C-415E-AAC8-0106FBD338A5}" type="presOf" srcId="{E13FEC53-53CC-4B68-8A9C-B0F13BB8F129}" destId="{1BEE5EFE-1C78-400E-B3EB-41E9BE21B51E}" srcOrd="0" destOrd="0" presId="urn:microsoft.com/office/officeart/2005/8/layout/chevron2"/>
    <dgm:cxn modelId="{75F350BA-0830-4187-9F41-6914FFDCC53B}" srcId="{30E2387C-F5AC-48D9-AE6B-774E0E79B92A}" destId="{529136F8-41A3-464C-A503-A6351FE62E70}" srcOrd="3" destOrd="0" parTransId="{38693EF3-610C-4812-A3C6-4BC93109CAD5}" sibTransId="{159AE5A4-987A-431A-8234-6E899C3384C9}"/>
    <dgm:cxn modelId="{AE247158-D1E7-4AD6-8297-895C7922CC02}" srcId="{915213CA-7E08-41C9-9329-5A3288414EF9}" destId="{E13FEC53-53CC-4B68-8A9C-B0F13BB8F129}" srcOrd="0" destOrd="0" parTransId="{2AFB7B32-6C84-4353-8A3B-02D4E71CFE5B}" sibTransId="{7FE7A32A-9FB1-4191-8DEE-920EA9670C51}"/>
    <dgm:cxn modelId="{1CF651EB-4445-43E2-BC40-331F2203369B}" type="presOf" srcId="{4E738BC0-08D0-4343-A644-3DC2A5377660}" destId="{09041110-4A7B-427E-8CE3-197E5AC9A60C}" srcOrd="0" destOrd="0" presId="urn:microsoft.com/office/officeart/2005/8/layout/chevron2"/>
    <dgm:cxn modelId="{0E9D7020-15A2-4288-B362-31DC4E8ACEDD}" type="presOf" srcId="{EF1B8D06-5E03-461E-A64B-7DB78ABDBD76}" destId="{14296645-D56D-46DF-B784-7D0110EBE292}" srcOrd="0" destOrd="0" presId="urn:microsoft.com/office/officeart/2005/8/layout/chevron2"/>
    <dgm:cxn modelId="{598FB1A0-EE14-41B7-8B85-B91820B0EAB2}" srcId="{915213CA-7E08-41C9-9329-5A3288414EF9}" destId="{6B3BC935-3A17-46C5-863E-0E6C9BB4E4C2}" srcOrd="1" destOrd="0" parTransId="{C32290C4-1F04-477A-93F4-F03D066FFEAC}" sibTransId="{B58AD656-86DA-471F-BFDA-2F3D54478F55}"/>
    <dgm:cxn modelId="{999D6A05-BF19-4751-8E9F-DD32D69E495A}" type="presOf" srcId="{E718A832-C69A-4AC2-821F-99516462C5F1}" destId="{1BEE5EFE-1C78-400E-B3EB-41E9BE21B51E}" srcOrd="0" destOrd="4" presId="urn:microsoft.com/office/officeart/2005/8/layout/chevron2"/>
    <dgm:cxn modelId="{2C6F081F-82B1-4CAE-9B99-2BF6D7D3C1A8}" type="presOf" srcId="{529136F8-41A3-464C-A503-A6351FE62E70}" destId="{14296645-D56D-46DF-B784-7D0110EBE292}" srcOrd="0" destOrd="3" presId="urn:microsoft.com/office/officeart/2005/8/layout/chevron2"/>
    <dgm:cxn modelId="{8E7D4211-8DBE-4B29-BAB9-E6EC1E741D80}" srcId="{30E2387C-F5AC-48D9-AE6B-774E0E79B92A}" destId="{637A9BFF-5173-4C12-B729-CFC0EC1682A0}" srcOrd="2" destOrd="0" parTransId="{02110780-D72A-4CF0-A3AD-DD31A10EBC1D}" sibTransId="{1C3D8995-5BC7-4172-910A-E8BD38A8FEF7}"/>
    <dgm:cxn modelId="{2D151A1D-79A9-4EFB-A4D1-490F1E1F8478}" type="presOf" srcId="{56C7DB57-CC6F-4C82-817B-83145BDC3263}" destId="{1BEE5EFE-1C78-400E-B3EB-41E9BE21B51E}" srcOrd="0" destOrd="2" presId="urn:microsoft.com/office/officeart/2005/8/layout/chevron2"/>
    <dgm:cxn modelId="{CDC9137E-57C5-454B-97B4-F6286030C282}" type="presOf" srcId="{6B3BC935-3A17-46C5-863E-0E6C9BB4E4C2}" destId="{1BEE5EFE-1C78-400E-B3EB-41E9BE21B51E}" srcOrd="0" destOrd="1" presId="urn:microsoft.com/office/officeart/2005/8/layout/chevron2"/>
    <dgm:cxn modelId="{F55E246D-3C5C-4178-9110-42B4A868060B}" type="presParOf" srcId="{09041110-4A7B-427E-8CE3-197E5AC9A60C}" destId="{738CC9E4-374E-450B-99DD-EE06FE7FC89F}" srcOrd="0" destOrd="0" presId="urn:microsoft.com/office/officeart/2005/8/layout/chevron2"/>
    <dgm:cxn modelId="{3E647D90-C233-46A0-B74A-6DE3ACEB6104}" type="presParOf" srcId="{738CC9E4-374E-450B-99DD-EE06FE7FC89F}" destId="{E3DBB3F4-8494-4EFF-A54A-D641BA4DF8DA}" srcOrd="0" destOrd="0" presId="urn:microsoft.com/office/officeart/2005/8/layout/chevron2"/>
    <dgm:cxn modelId="{FDFFD375-18F5-4816-89C5-681A5034F857}" type="presParOf" srcId="{738CC9E4-374E-450B-99DD-EE06FE7FC89F}" destId="{1BEE5EFE-1C78-400E-B3EB-41E9BE21B51E}" srcOrd="1" destOrd="0" presId="urn:microsoft.com/office/officeart/2005/8/layout/chevron2"/>
    <dgm:cxn modelId="{C46DEB6C-D1B4-4160-948C-FA7EA89FA015}" type="presParOf" srcId="{09041110-4A7B-427E-8CE3-197E5AC9A60C}" destId="{9FD84236-F58D-4CA2-92DF-F97784887B40}" srcOrd="1" destOrd="0" presId="urn:microsoft.com/office/officeart/2005/8/layout/chevron2"/>
    <dgm:cxn modelId="{98CA5E49-ABB3-4BFE-A57A-51E9429F94D1}" type="presParOf" srcId="{09041110-4A7B-427E-8CE3-197E5AC9A60C}" destId="{3C865949-CC14-4C35-8211-2C508E8776C4}" srcOrd="2" destOrd="0" presId="urn:microsoft.com/office/officeart/2005/8/layout/chevron2"/>
    <dgm:cxn modelId="{05B3D656-8EC6-46E5-B09C-2395F91E9E75}" type="presParOf" srcId="{3C865949-CC14-4C35-8211-2C508E8776C4}" destId="{D11F6A2F-A86C-426A-BDEC-2B5EB1C32185}" srcOrd="0" destOrd="0" presId="urn:microsoft.com/office/officeart/2005/8/layout/chevron2"/>
    <dgm:cxn modelId="{6A1DE3E6-EC9B-4ECF-AE3B-5E61F8E7B5C5}" type="presParOf" srcId="{3C865949-CC14-4C35-8211-2C508E8776C4}" destId="{14296645-D56D-46DF-B784-7D0110EBE2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B6D39C-FA1A-4955-9E33-9A13F70A7CD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73D28E-3540-41A4-9BAB-E27BE1380545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Стадия 1</a:t>
          </a:r>
          <a:endParaRPr lang="ru-RU" dirty="0"/>
        </a:p>
      </dgm:t>
    </dgm:pt>
    <dgm:pt modelId="{6716E0F0-CF2A-486E-8513-85B73BE07173}" type="parTrans" cxnId="{82362C5C-EF6A-4F9E-89E2-D64210414E76}">
      <dgm:prSet/>
      <dgm:spPr/>
      <dgm:t>
        <a:bodyPr/>
        <a:lstStyle/>
        <a:p>
          <a:endParaRPr lang="ru-RU"/>
        </a:p>
      </dgm:t>
    </dgm:pt>
    <dgm:pt modelId="{DD7CA246-EE8C-4C30-9C19-C4007BFC51DB}" type="sibTrans" cxnId="{82362C5C-EF6A-4F9E-89E2-D64210414E76}">
      <dgm:prSet/>
      <dgm:spPr/>
      <dgm:t>
        <a:bodyPr/>
        <a:lstStyle/>
        <a:p>
          <a:endParaRPr lang="ru-RU"/>
        </a:p>
      </dgm:t>
    </dgm:pt>
    <dgm:pt modelId="{282F9E95-2F2A-4EC7-9D6D-6E4E414478CF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Определение точного вопроса исследования</a:t>
          </a:r>
          <a:endParaRPr lang="ru-RU" dirty="0"/>
        </a:p>
      </dgm:t>
    </dgm:pt>
    <dgm:pt modelId="{29A96B21-BDD5-4067-BD3E-6BE1BDED55FF}" type="parTrans" cxnId="{CD206451-0313-46E0-ABE6-4CC865D76854}">
      <dgm:prSet/>
      <dgm:spPr/>
      <dgm:t>
        <a:bodyPr/>
        <a:lstStyle/>
        <a:p>
          <a:endParaRPr lang="ru-RU"/>
        </a:p>
      </dgm:t>
    </dgm:pt>
    <dgm:pt modelId="{119305E2-4CFF-48C3-B3A8-624D5CE5A0BF}" type="sibTrans" cxnId="{CD206451-0313-46E0-ABE6-4CC865D76854}">
      <dgm:prSet/>
      <dgm:spPr/>
      <dgm:t>
        <a:bodyPr/>
        <a:lstStyle/>
        <a:p>
          <a:endParaRPr lang="ru-RU"/>
        </a:p>
      </dgm:t>
    </dgm:pt>
    <dgm:pt modelId="{2F87ECF7-BB53-43B3-AA75-47C8F83B6F88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Стадия 2</a:t>
          </a:r>
          <a:endParaRPr lang="ru-RU" dirty="0"/>
        </a:p>
      </dgm:t>
    </dgm:pt>
    <dgm:pt modelId="{23354A62-F3E2-4E8A-B6CD-B6F33438AA79}" type="parTrans" cxnId="{ABEBD4FB-5BAC-4F85-9658-1224B758375F}">
      <dgm:prSet/>
      <dgm:spPr/>
      <dgm:t>
        <a:bodyPr/>
        <a:lstStyle/>
        <a:p>
          <a:endParaRPr lang="ru-RU"/>
        </a:p>
      </dgm:t>
    </dgm:pt>
    <dgm:pt modelId="{BDB2AE75-46A9-4076-B7D7-0378C588D0C3}" type="sibTrans" cxnId="{ABEBD4FB-5BAC-4F85-9658-1224B758375F}">
      <dgm:prSet/>
      <dgm:spPr/>
      <dgm:t>
        <a:bodyPr/>
        <a:lstStyle/>
        <a:p>
          <a:endParaRPr lang="ru-RU"/>
        </a:p>
      </dgm:t>
    </dgm:pt>
    <dgm:pt modelId="{DD9ED696-572A-45A4-BEF4-CBFC974AFD77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Обнаружение подходящих исследований (работ, публикаций)</a:t>
          </a:r>
          <a:endParaRPr lang="ru-RU" dirty="0"/>
        </a:p>
      </dgm:t>
    </dgm:pt>
    <dgm:pt modelId="{D2985BE9-7A9A-4DE2-A6C5-4168080F4296}" type="parTrans" cxnId="{853D68DC-22D7-49F9-9C00-2F1B4419EEFC}">
      <dgm:prSet/>
      <dgm:spPr/>
      <dgm:t>
        <a:bodyPr/>
        <a:lstStyle/>
        <a:p>
          <a:endParaRPr lang="ru-RU"/>
        </a:p>
      </dgm:t>
    </dgm:pt>
    <dgm:pt modelId="{C1EED85A-772F-4267-8CFB-F00B95DE1803}" type="sibTrans" cxnId="{853D68DC-22D7-49F9-9C00-2F1B4419EEFC}">
      <dgm:prSet/>
      <dgm:spPr/>
      <dgm:t>
        <a:bodyPr/>
        <a:lstStyle/>
        <a:p>
          <a:endParaRPr lang="ru-RU"/>
        </a:p>
      </dgm:t>
    </dgm:pt>
    <dgm:pt modelId="{327E43BA-8F1B-49D0-A786-384C20453FB4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Стадия 3</a:t>
          </a:r>
          <a:endParaRPr lang="ru-RU" dirty="0"/>
        </a:p>
      </dgm:t>
    </dgm:pt>
    <dgm:pt modelId="{8EA10063-C123-43DA-8D3E-FE5BBFE2A07A}" type="parTrans" cxnId="{66AA78FD-3DF1-4830-A863-0E29B4748463}">
      <dgm:prSet/>
      <dgm:spPr/>
      <dgm:t>
        <a:bodyPr/>
        <a:lstStyle/>
        <a:p>
          <a:endParaRPr lang="ru-RU"/>
        </a:p>
      </dgm:t>
    </dgm:pt>
    <dgm:pt modelId="{76AD71CE-3294-4080-B429-C7B102F5CCD3}" type="sibTrans" cxnId="{66AA78FD-3DF1-4830-A863-0E29B4748463}">
      <dgm:prSet/>
      <dgm:spPr/>
      <dgm:t>
        <a:bodyPr/>
        <a:lstStyle/>
        <a:p>
          <a:endParaRPr lang="ru-RU"/>
        </a:p>
      </dgm:t>
    </dgm:pt>
    <dgm:pt modelId="{C7DDF8CF-31A8-4689-B639-BD21B4449D26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Отбор публикаций</a:t>
          </a:r>
          <a:endParaRPr lang="ru-RU" dirty="0"/>
        </a:p>
      </dgm:t>
    </dgm:pt>
    <dgm:pt modelId="{269D1452-1E91-4D99-8C28-134B4668BD6B}" type="parTrans" cxnId="{C615FCF3-C5E5-4675-8F86-3F1D8B9C70A3}">
      <dgm:prSet/>
      <dgm:spPr/>
      <dgm:t>
        <a:bodyPr/>
        <a:lstStyle/>
        <a:p>
          <a:endParaRPr lang="ru-RU"/>
        </a:p>
      </dgm:t>
    </dgm:pt>
    <dgm:pt modelId="{B5B6572F-F74D-4FDB-802B-242BCA98AD7D}" type="sibTrans" cxnId="{C615FCF3-C5E5-4675-8F86-3F1D8B9C70A3}">
      <dgm:prSet/>
      <dgm:spPr/>
      <dgm:t>
        <a:bodyPr/>
        <a:lstStyle/>
        <a:p>
          <a:endParaRPr lang="ru-RU"/>
        </a:p>
      </dgm:t>
    </dgm:pt>
    <dgm:pt modelId="{2774376B-A661-438A-8F29-3C522DB0C4E9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Стадия 4</a:t>
          </a:r>
          <a:endParaRPr lang="ru-RU" dirty="0"/>
        </a:p>
      </dgm:t>
    </dgm:pt>
    <dgm:pt modelId="{9656995C-3711-48C7-96E0-24BCB3BE84CB}" type="parTrans" cxnId="{2880A2AC-C49F-4A4F-B67C-6C55C585FA23}">
      <dgm:prSet/>
      <dgm:spPr/>
      <dgm:t>
        <a:bodyPr/>
        <a:lstStyle/>
        <a:p>
          <a:endParaRPr lang="ru-RU"/>
        </a:p>
      </dgm:t>
    </dgm:pt>
    <dgm:pt modelId="{1A07EFEC-6F3B-4112-A112-60A8F62F8632}" type="sibTrans" cxnId="{2880A2AC-C49F-4A4F-B67C-6C55C585FA23}">
      <dgm:prSet/>
      <dgm:spPr/>
      <dgm:t>
        <a:bodyPr/>
        <a:lstStyle/>
        <a:p>
          <a:endParaRPr lang="ru-RU"/>
        </a:p>
      </dgm:t>
    </dgm:pt>
    <dgm:pt modelId="{7553E10F-185B-47CB-B1BA-6973D13CE6A2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Систематизация (картирование) данных</a:t>
          </a:r>
          <a:endParaRPr lang="ru-RU" dirty="0"/>
        </a:p>
      </dgm:t>
    </dgm:pt>
    <dgm:pt modelId="{1F78F296-8175-483E-9228-F0D085BB1621}" type="parTrans" cxnId="{BA54599A-BC15-41BA-A65B-B5BEDEDEB8BC}">
      <dgm:prSet/>
      <dgm:spPr/>
      <dgm:t>
        <a:bodyPr/>
        <a:lstStyle/>
        <a:p>
          <a:endParaRPr lang="ru-RU"/>
        </a:p>
      </dgm:t>
    </dgm:pt>
    <dgm:pt modelId="{3498AC83-FE01-4173-A6AB-097D8F4685F5}" type="sibTrans" cxnId="{BA54599A-BC15-41BA-A65B-B5BEDEDEB8BC}">
      <dgm:prSet/>
      <dgm:spPr/>
      <dgm:t>
        <a:bodyPr/>
        <a:lstStyle/>
        <a:p>
          <a:endParaRPr lang="ru-RU"/>
        </a:p>
      </dgm:t>
    </dgm:pt>
    <dgm:pt modelId="{717361A6-1A3B-493D-B217-142A39CF017D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Сортировка, упорядочение и представление результатов</a:t>
          </a:r>
          <a:endParaRPr lang="ru-RU" dirty="0"/>
        </a:p>
      </dgm:t>
    </dgm:pt>
    <dgm:pt modelId="{4DDAC48B-9C4E-49D8-BAAE-8FFCE695A07D}" type="parTrans" cxnId="{A747F7AD-66AB-49CD-A544-2980EF997F96}">
      <dgm:prSet/>
      <dgm:spPr/>
    </dgm:pt>
    <dgm:pt modelId="{DA79561A-82D1-4E20-9C2A-01B525D37D3E}" type="sibTrans" cxnId="{A747F7AD-66AB-49CD-A544-2980EF997F96}">
      <dgm:prSet/>
      <dgm:spPr/>
    </dgm:pt>
    <dgm:pt modelId="{9C2F7667-4A39-47F2-863A-E84086240121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Стадия 5</a:t>
          </a:r>
          <a:endParaRPr lang="ru-RU" dirty="0"/>
        </a:p>
      </dgm:t>
    </dgm:pt>
    <dgm:pt modelId="{D7428B1C-86A6-4766-A884-56F1529585C7}" type="sibTrans" cxnId="{AD3C1D6D-A19C-4AB1-8C7A-584219592F3B}">
      <dgm:prSet/>
      <dgm:spPr/>
      <dgm:t>
        <a:bodyPr/>
        <a:lstStyle/>
        <a:p>
          <a:endParaRPr lang="ru-RU"/>
        </a:p>
      </dgm:t>
    </dgm:pt>
    <dgm:pt modelId="{E36A8C08-D9FC-4077-A9C0-B19500722276}" type="parTrans" cxnId="{AD3C1D6D-A19C-4AB1-8C7A-584219592F3B}">
      <dgm:prSet/>
      <dgm:spPr/>
      <dgm:t>
        <a:bodyPr/>
        <a:lstStyle/>
        <a:p>
          <a:endParaRPr lang="ru-RU"/>
        </a:p>
      </dgm:t>
    </dgm:pt>
    <dgm:pt modelId="{568A3C4C-9C1A-412A-A56A-E257A1A1D9B0}" type="pres">
      <dgm:prSet presAssocID="{3FB6D39C-FA1A-4955-9E33-9A13F70A7C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3684AA-341A-4994-85AA-BCE0C86F79E7}" type="pres">
      <dgm:prSet presAssocID="{9173D28E-3540-41A4-9BAB-E27BE1380545}" presName="linNode" presStyleCnt="0"/>
      <dgm:spPr/>
    </dgm:pt>
    <dgm:pt modelId="{3E242DFC-B021-49BD-A955-5722201F913C}" type="pres">
      <dgm:prSet presAssocID="{9173D28E-3540-41A4-9BAB-E27BE138054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1083D-16C2-49B7-A860-57A6CDED5C3F}" type="pres">
      <dgm:prSet presAssocID="{9173D28E-3540-41A4-9BAB-E27BE138054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4D447-7FE6-458F-9D63-8A9A991DE8F6}" type="pres">
      <dgm:prSet presAssocID="{DD7CA246-EE8C-4C30-9C19-C4007BFC51DB}" presName="sp" presStyleCnt="0"/>
      <dgm:spPr/>
    </dgm:pt>
    <dgm:pt modelId="{0DA40F2B-6412-41A9-BD60-C83BBAD329D3}" type="pres">
      <dgm:prSet presAssocID="{2F87ECF7-BB53-43B3-AA75-47C8F83B6F88}" presName="linNode" presStyleCnt="0"/>
      <dgm:spPr/>
    </dgm:pt>
    <dgm:pt modelId="{562C33FA-7CB5-4514-8F42-1AA41F47737B}" type="pres">
      <dgm:prSet presAssocID="{2F87ECF7-BB53-43B3-AA75-47C8F83B6F88}" presName="parentText" presStyleLbl="node1" presStyleIdx="1" presStyleCnt="5" custLinFactNeighborY="-37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8CBE5-090E-4075-A940-A7C794B92042}" type="pres">
      <dgm:prSet presAssocID="{2F87ECF7-BB53-43B3-AA75-47C8F83B6F88}" presName="descendantText" presStyleLbl="alignAccFollowNode1" presStyleIdx="1" presStyleCnt="5" custLinFactNeighborX="-1564" custLinFactNeighborY="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3894A-46FD-4397-A53C-772FAC9F9676}" type="pres">
      <dgm:prSet presAssocID="{BDB2AE75-46A9-4076-B7D7-0378C588D0C3}" presName="sp" presStyleCnt="0"/>
      <dgm:spPr/>
    </dgm:pt>
    <dgm:pt modelId="{FAB32821-8B06-491B-90DF-6C62BFD01397}" type="pres">
      <dgm:prSet presAssocID="{327E43BA-8F1B-49D0-A786-384C20453FB4}" presName="linNode" presStyleCnt="0"/>
      <dgm:spPr/>
    </dgm:pt>
    <dgm:pt modelId="{E1CBBB76-AAD1-4533-95D0-6778D4867400}" type="pres">
      <dgm:prSet presAssocID="{327E43BA-8F1B-49D0-A786-384C20453FB4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93AD6-BA64-4E95-8FC2-9EB8F89B581B}" type="pres">
      <dgm:prSet presAssocID="{327E43BA-8F1B-49D0-A786-384C20453FB4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BB781-D47F-4FBE-9D71-253C74CF051E}" type="pres">
      <dgm:prSet presAssocID="{76AD71CE-3294-4080-B429-C7B102F5CCD3}" presName="sp" presStyleCnt="0"/>
      <dgm:spPr/>
    </dgm:pt>
    <dgm:pt modelId="{20E79FBD-3698-49BA-B12A-CC229EAFDFC5}" type="pres">
      <dgm:prSet presAssocID="{2774376B-A661-438A-8F29-3C522DB0C4E9}" presName="linNode" presStyleCnt="0"/>
      <dgm:spPr/>
    </dgm:pt>
    <dgm:pt modelId="{71F385A7-4D48-457D-A5B5-4E2AAF484744}" type="pres">
      <dgm:prSet presAssocID="{2774376B-A661-438A-8F29-3C522DB0C4E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D953D-6B0E-4586-84A0-089ED9CBC5DD}" type="pres">
      <dgm:prSet presAssocID="{2774376B-A661-438A-8F29-3C522DB0C4E9}" presName="descendantText" presStyleLbl="alignAccFollowNode1" presStyleIdx="3" presStyleCnt="5" custLinFactNeighborX="-1175" custLinFactNeighborY="1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267FC-66FD-4610-925A-ABB10F26CB5C}" type="pres">
      <dgm:prSet presAssocID="{1A07EFEC-6F3B-4112-A112-60A8F62F8632}" presName="sp" presStyleCnt="0"/>
      <dgm:spPr/>
    </dgm:pt>
    <dgm:pt modelId="{EAD2EA21-27D8-4BAB-BEC6-8EA53092ACEA}" type="pres">
      <dgm:prSet presAssocID="{9C2F7667-4A39-47F2-863A-E84086240121}" presName="linNode" presStyleCnt="0"/>
      <dgm:spPr/>
    </dgm:pt>
    <dgm:pt modelId="{5C79B20C-7977-4C93-8CD4-D66742EED8E2}" type="pres">
      <dgm:prSet presAssocID="{9C2F7667-4A39-47F2-863A-E84086240121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CF0E4-3AA4-4F5E-9D55-92052ECE300E}" type="pres">
      <dgm:prSet presAssocID="{9C2F7667-4A39-47F2-863A-E84086240121}" presName="descendantText" presStyleLbl="alignAccFollowNode1" presStyleIdx="4" presStyleCnt="5" custLinFactNeighborX="1496" custLinFactNeighborY="1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3DA6E9-AB3C-4707-9E2F-20BB3DBD03CB}" type="presOf" srcId="{9C2F7667-4A39-47F2-863A-E84086240121}" destId="{5C79B20C-7977-4C93-8CD4-D66742EED8E2}" srcOrd="0" destOrd="0" presId="urn:microsoft.com/office/officeart/2005/8/layout/vList5"/>
    <dgm:cxn modelId="{E85F1D23-28EE-4B16-B703-CCF073D88284}" type="presOf" srcId="{2774376B-A661-438A-8F29-3C522DB0C4E9}" destId="{71F385A7-4D48-457D-A5B5-4E2AAF484744}" srcOrd="0" destOrd="0" presId="urn:microsoft.com/office/officeart/2005/8/layout/vList5"/>
    <dgm:cxn modelId="{0FEC7F73-09AC-4917-BCDD-ADA9C7E2D321}" type="presOf" srcId="{327E43BA-8F1B-49D0-A786-384C20453FB4}" destId="{E1CBBB76-AAD1-4533-95D0-6778D4867400}" srcOrd="0" destOrd="0" presId="urn:microsoft.com/office/officeart/2005/8/layout/vList5"/>
    <dgm:cxn modelId="{2620C4E6-0737-4DAC-A728-8B2DC9460EC9}" type="presOf" srcId="{DD9ED696-572A-45A4-BEF4-CBFC974AFD77}" destId="{D0C8CBE5-090E-4075-A940-A7C794B92042}" srcOrd="0" destOrd="0" presId="urn:microsoft.com/office/officeart/2005/8/layout/vList5"/>
    <dgm:cxn modelId="{853D68DC-22D7-49F9-9C00-2F1B4419EEFC}" srcId="{2F87ECF7-BB53-43B3-AA75-47C8F83B6F88}" destId="{DD9ED696-572A-45A4-BEF4-CBFC974AFD77}" srcOrd="0" destOrd="0" parTransId="{D2985BE9-7A9A-4DE2-A6C5-4168080F4296}" sibTransId="{C1EED85A-772F-4267-8CFB-F00B95DE1803}"/>
    <dgm:cxn modelId="{CD206451-0313-46E0-ABE6-4CC865D76854}" srcId="{9173D28E-3540-41A4-9BAB-E27BE1380545}" destId="{282F9E95-2F2A-4EC7-9D6D-6E4E414478CF}" srcOrd="0" destOrd="0" parTransId="{29A96B21-BDD5-4067-BD3E-6BE1BDED55FF}" sibTransId="{119305E2-4CFF-48C3-B3A8-624D5CE5A0BF}"/>
    <dgm:cxn modelId="{82362C5C-EF6A-4F9E-89E2-D64210414E76}" srcId="{3FB6D39C-FA1A-4955-9E33-9A13F70A7CD5}" destId="{9173D28E-3540-41A4-9BAB-E27BE1380545}" srcOrd="0" destOrd="0" parTransId="{6716E0F0-CF2A-486E-8513-85B73BE07173}" sibTransId="{DD7CA246-EE8C-4C30-9C19-C4007BFC51DB}"/>
    <dgm:cxn modelId="{0F160ABA-B487-4061-9D32-69DB14A07437}" type="presOf" srcId="{C7DDF8CF-31A8-4689-B639-BD21B4449D26}" destId="{13293AD6-BA64-4E95-8FC2-9EB8F89B581B}" srcOrd="0" destOrd="0" presId="urn:microsoft.com/office/officeart/2005/8/layout/vList5"/>
    <dgm:cxn modelId="{2880A2AC-C49F-4A4F-B67C-6C55C585FA23}" srcId="{3FB6D39C-FA1A-4955-9E33-9A13F70A7CD5}" destId="{2774376B-A661-438A-8F29-3C522DB0C4E9}" srcOrd="3" destOrd="0" parTransId="{9656995C-3711-48C7-96E0-24BCB3BE84CB}" sibTransId="{1A07EFEC-6F3B-4112-A112-60A8F62F8632}"/>
    <dgm:cxn modelId="{E4C0BC12-3763-4CED-8DCE-0BD65CEBEFDE}" type="presOf" srcId="{2F87ECF7-BB53-43B3-AA75-47C8F83B6F88}" destId="{562C33FA-7CB5-4514-8F42-1AA41F47737B}" srcOrd="0" destOrd="0" presId="urn:microsoft.com/office/officeart/2005/8/layout/vList5"/>
    <dgm:cxn modelId="{AD3C1D6D-A19C-4AB1-8C7A-584219592F3B}" srcId="{3FB6D39C-FA1A-4955-9E33-9A13F70A7CD5}" destId="{9C2F7667-4A39-47F2-863A-E84086240121}" srcOrd="4" destOrd="0" parTransId="{E36A8C08-D9FC-4077-A9C0-B19500722276}" sibTransId="{D7428B1C-86A6-4766-A884-56F1529585C7}"/>
    <dgm:cxn modelId="{ABEBD4FB-5BAC-4F85-9658-1224B758375F}" srcId="{3FB6D39C-FA1A-4955-9E33-9A13F70A7CD5}" destId="{2F87ECF7-BB53-43B3-AA75-47C8F83B6F88}" srcOrd="1" destOrd="0" parTransId="{23354A62-F3E2-4E8A-B6CD-B6F33438AA79}" sibTransId="{BDB2AE75-46A9-4076-B7D7-0378C588D0C3}"/>
    <dgm:cxn modelId="{8E2F3A69-EBD0-4424-9FF0-B7101AD5DB25}" type="presOf" srcId="{7553E10F-185B-47CB-B1BA-6973D13CE6A2}" destId="{FE3D953D-6B0E-4586-84A0-089ED9CBC5DD}" srcOrd="0" destOrd="0" presId="urn:microsoft.com/office/officeart/2005/8/layout/vList5"/>
    <dgm:cxn modelId="{A747F7AD-66AB-49CD-A544-2980EF997F96}" srcId="{9C2F7667-4A39-47F2-863A-E84086240121}" destId="{717361A6-1A3B-493D-B217-142A39CF017D}" srcOrd="0" destOrd="0" parTransId="{4DDAC48B-9C4E-49D8-BAAE-8FFCE695A07D}" sibTransId="{DA79561A-82D1-4E20-9C2A-01B525D37D3E}"/>
    <dgm:cxn modelId="{3F1E6377-0F6D-4899-B294-336E348D996B}" type="presOf" srcId="{717361A6-1A3B-493D-B217-142A39CF017D}" destId="{F30CF0E4-3AA4-4F5E-9D55-92052ECE300E}" srcOrd="0" destOrd="0" presId="urn:microsoft.com/office/officeart/2005/8/layout/vList5"/>
    <dgm:cxn modelId="{C615FCF3-C5E5-4675-8F86-3F1D8B9C70A3}" srcId="{327E43BA-8F1B-49D0-A786-384C20453FB4}" destId="{C7DDF8CF-31A8-4689-B639-BD21B4449D26}" srcOrd="0" destOrd="0" parTransId="{269D1452-1E91-4D99-8C28-134B4668BD6B}" sibTransId="{B5B6572F-F74D-4FDB-802B-242BCA98AD7D}"/>
    <dgm:cxn modelId="{66AA78FD-3DF1-4830-A863-0E29B4748463}" srcId="{3FB6D39C-FA1A-4955-9E33-9A13F70A7CD5}" destId="{327E43BA-8F1B-49D0-A786-384C20453FB4}" srcOrd="2" destOrd="0" parTransId="{8EA10063-C123-43DA-8D3E-FE5BBFE2A07A}" sibTransId="{76AD71CE-3294-4080-B429-C7B102F5CCD3}"/>
    <dgm:cxn modelId="{0D014EDB-45B0-4509-9D2B-18DF48BE3559}" type="presOf" srcId="{9173D28E-3540-41A4-9BAB-E27BE1380545}" destId="{3E242DFC-B021-49BD-A955-5722201F913C}" srcOrd="0" destOrd="0" presId="urn:microsoft.com/office/officeart/2005/8/layout/vList5"/>
    <dgm:cxn modelId="{003953BE-AA26-4096-9C8E-9AFF1FC95819}" type="presOf" srcId="{3FB6D39C-FA1A-4955-9E33-9A13F70A7CD5}" destId="{568A3C4C-9C1A-412A-A56A-E257A1A1D9B0}" srcOrd="0" destOrd="0" presId="urn:microsoft.com/office/officeart/2005/8/layout/vList5"/>
    <dgm:cxn modelId="{BA54599A-BC15-41BA-A65B-B5BEDEDEB8BC}" srcId="{2774376B-A661-438A-8F29-3C522DB0C4E9}" destId="{7553E10F-185B-47CB-B1BA-6973D13CE6A2}" srcOrd="0" destOrd="0" parTransId="{1F78F296-8175-483E-9228-F0D085BB1621}" sibTransId="{3498AC83-FE01-4173-A6AB-097D8F4685F5}"/>
    <dgm:cxn modelId="{B30EFECD-24DE-413C-9DC1-0261449324ED}" type="presOf" srcId="{282F9E95-2F2A-4EC7-9D6D-6E4E414478CF}" destId="{28C1083D-16C2-49B7-A860-57A6CDED5C3F}" srcOrd="0" destOrd="0" presId="urn:microsoft.com/office/officeart/2005/8/layout/vList5"/>
    <dgm:cxn modelId="{634D3FED-D10E-4766-8757-00EA7955DCB7}" type="presParOf" srcId="{568A3C4C-9C1A-412A-A56A-E257A1A1D9B0}" destId="{4F3684AA-341A-4994-85AA-BCE0C86F79E7}" srcOrd="0" destOrd="0" presId="urn:microsoft.com/office/officeart/2005/8/layout/vList5"/>
    <dgm:cxn modelId="{6445E202-4B34-4CFD-9A51-079BEE30EF97}" type="presParOf" srcId="{4F3684AA-341A-4994-85AA-BCE0C86F79E7}" destId="{3E242DFC-B021-49BD-A955-5722201F913C}" srcOrd="0" destOrd="0" presId="urn:microsoft.com/office/officeart/2005/8/layout/vList5"/>
    <dgm:cxn modelId="{5CB3739E-7EA9-4E46-9F83-7B083F33EB57}" type="presParOf" srcId="{4F3684AA-341A-4994-85AA-BCE0C86F79E7}" destId="{28C1083D-16C2-49B7-A860-57A6CDED5C3F}" srcOrd="1" destOrd="0" presId="urn:microsoft.com/office/officeart/2005/8/layout/vList5"/>
    <dgm:cxn modelId="{AB027639-2C49-4D35-AD21-40A7360B2821}" type="presParOf" srcId="{568A3C4C-9C1A-412A-A56A-E257A1A1D9B0}" destId="{7144D447-7FE6-458F-9D63-8A9A991DE8F6}" srcOrd="1" destOrd="0" presId="urn:microsoft.com/office/officeart/2005/8/layout/vList5"/>
    <dgm:cxn modelId="{AB7A6664-47B4-44B6-93C3-6307A80CFF20}" type="presParOf" srcId="{568A3C4C-9C1A-412A-A56A-E257A1A1D9B0}" destId="{0DA40F2B-6412-41A9-BD60-C83BBAD329D3}" srcOrd="2" destOrd="0" presId="urn:microsoft.com/office/officeart/2005/8/layout/vList5"/>
    <dgm:cxn modelId="{6D51CE9A-B042-48D5-AF66-3BF8CEFCF180}" type="presParOf" srcId="{0DA40F2B-6412-41A9-BD60-C83BBAD329D3}" destId="{562C33FA-7CB5-4514-8F42-1AA41F47737B}" srcOrd="0" destOrd="0" presId="urn:microsoft.com/office/officeart/2005/8/layout/vList5"/>
    <dgm:cxn modelId="{6A6C0451-B0CB-4F27-B07B-37F52082DFF8}" type="presParOf" srcId="{0DA40F2B-6412-41A9-BD60-C83BBAD329D3}" destId="{D0C8CBE5-090E-4075-A940-A7C794B92042}" srcOrd="1" destOrd="0" presId="urn:microsoft.com/office/officeart/2005/8/layout/vList5"/>
    <dgm:cxn modelId="{BDFD76DF-5A3E-4D34-A94B-4C06E299E576}" type="presParOf" srcId="{568A3C4C-9C1A-412A-A56A-E257A1A1D9B0}" destId="{B163894A-46FD-4397-A53C-772FAC9F9676}" srcOrd="3" destOrd="0" presId="urn:microsoft.com/office/officeart/2005/8/layout/vList5"/>
    <dgm:cxn modelId="{2DB9A1D4-DCA4-44B9-A145-BB0067AF346D}" type="presParOf" srcId="{568A3C4C-9C1A-412A-A56A-E257A1A1D9B0}" destId="{FAB32821-8B06-491B-90DF-6C62BFD01397}" srcOrd="4" destOrd="0" presId="urn:microsoft.com/office/officeart/2005/8/layout/vList5"/>
    <dgm:cxn modelId="{22823489-0A5F-43AE-B50D-578B2664F03F}" type="presParOf" srcId="{FAB32821-8B06-491B-90DF-6C62BFD01397}" destId="{E1CBBB76-AAD1-4533-95D0-6778D4867400}" srcOrd="0" destOrd="0" presId="urn:microsoft.com/office/officeart/2005/8/layout/vList5"/>
    <dgm:cxn modelId="{4FF1A6FB-3948-430E-B258-A172AB7B88D2}" type="presParOf" srcId="{FAB32821-8B06-491B-90DF-6C62BFD01397}" destId="{13293AD6-BA64-4E95-8FC2-9EB8F89B581B}" srcOrd="1" destOrd="0" presId="urn:microsoft.com/office/officeart/2005/8/layout/vList5"/>
    <dgm:cxn modelId="{4C1CF96E-B475-48E5-B4F8-6F517958CDA0}" type="presParOf" srcId="{568A3C4C-9C1A-412A-A56A-E257A1A1D9B0}" destId="{784BB781-D47F-4FBE-9D71-253C74CF051E}" srcOrd="5" destOrd="0" presId="urn:microsoft.com/office/officeart/2005/8/layout/vList5"/>
    <dgm:cxn modelId="{01A162F1-0498-4CAA-AA4F-1AD20E9F638F}" type="presParOf" srcId="{568A3C4C-9C1A-412A-A56A-E257A1A1D9B0}" destId="{20E79FBD-3698-49BA-B12A-CC229EAFDFC5}" srcOrd="6" destOrd="0" presId="urn:microsoft.com/office/officeart/2005/8/layout/vList5"/>
    <dgm:cxn modelId="{4A30A299-6B52-4017-8340-FE493C8F1D24}" type="presParOf" srcId="{20E79FBD-3698-49BA-B12A-CC229EAFDFC5}" destId="{71F385A7-4D48-457D-A5B5-4E2AAF484744}" srcOrd="0" destOrd="0" presId="urn:microsoft.com/office/officeart/2005/8/layout/vList5"/>
    <dgm:cxn modelId="{89A06218-0ECF-4B71-B151-08249D7C72A0}" type="presParOf" srcId="{20E79FBD-3698-49BA-B12A-CC229EAFDFC5}" destId="{FE3D953D-6B0E-4586-84A0-089ED9CBC5DD}" srcOrd="1" destOrd="0" presId="urn:microsoft.com/office/officeart/2005/8/layout/vList5"/>
    <dgm:cxn modelId="{6CA24568-30AA-428B-BF2C-058A8DDC007B}" type="presParOf" srcId="{568A3C4C-9C1A-412A-A56A-E257A1A1D9B0}" destId="{8F1267FC-66FD-4610-925A-ABB10F26CB5C}" srcOrd="7" destOrd="0" presId="urn:microsoft.com/office/officeart/2005/8/layout/vList5"/>
    <dgm:cxn modelId="{E83A12F5-A128-4DE7-866F-C8D3720D019E}" type="presParOf" srcId="{568A3C4C-9C1A-412A-A56A-E257A1A1D9B0}" destId="{EAD2EA21-27D8-4BAB-BEC6-8EA53092ACEA}" srcOrd="8" destOrd="0" presId="urn:microsoft.com/office/officeart/2005/8/layout/vList5"/>
    <dgm:cxn modelId="{F7168FCE-F810-4FFD-A73A-8208DA495566}" type="presParOf" srcId="{EAD2EA21-27D8-4BAB-BEC6-8EA53092ACEA}" destId="{5C79B20C-7977-4C93-8CD4-D66742EED8E2}" srcOrd="0" destOrd="0" presId="urn:microsoft.com/office/officeart/2005/8/layout/vList5"/>
    <dgm:cxn modelId="{688F854F-48D1-46FA-AE6E-B34591DED63C}" type="presParOf" srcId="{EAD2EA21-27D8-4BAB-BEC6-8EA53092ACEA}" destId="{F30CF0E4-3AA4-4F5E-9D55-92052ECE30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DBB3F4-8494-4EFF-A54A-D641BA4DF8DA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 rot="5400000">
        <a:off x="-360662" y="361516"/>
        <a:ext cx="2404417" cy="1683092"/>
      </dsp:txXfrm>
    </dsp:sp>
    <dsp:sp modelId="{1BEE5EFE-1C78-400E-B3EB-41E9BE21B51E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Повествовательный обзор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Описательный обзор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Проектный (рамочный) обзор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Критический обзор</a:t>
          </a:r>
          <a:endParaRPr lang="ru-RU" sz="2200" kern="1200" dirty="0"/>
        </a:p>
      </dsp:txBody>
      <dsp:txXfrm rot="5400000">
        <a:off x="4174910" y="-2490964"/>
        <a:ext cx="1562871" cy="6546507"/>
      </dsp:txXfrm>
    </dsp:sp>
    <dsp:sp modelId="{D11F6A2F-A86C-426A-BDEC-2B5EB1C32185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 rot="5400000">
        <a:off x="-360662" y="2481354"/>
        <a:ext cx="2404417" cy="1683092"/>
      </dsp:txXfrm>
    </dsp:sp>
    <dsp:sp modelId="{14296645-D56D-46DF-B784-7D0110EBE292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err="1" smtClean="0"/>
            <a:t>Метаанализ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Систематический обзор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Теоретический обзор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«Зонтичный» обзор</a:t>
          </a:r>
          <a:endParaRPr lang="ru-RU" sz="2200" kern="1200" dirty="0"/>
        </a:p>
      </dsp:txBody>
      <dsp:txXfrm rot="5400000">
        <a:off x="4174910" y="-371126"/>
        <a:ext cx="1562871" cy="65465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DBB3F4-8494-4EFF-A54A-D641BA4DF8DA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 rot="5400000">
        <a:off x="-360662" y="361516"/>
        <a:ext cx="2404417" cy="1683092"/>
      </dsp:txXfrm>
    </dsp:sp>
    <dsp:sp modelId="{1BEE5EFE-1C78-400E-B3EB-41E9BE21B51E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FF0000"/>
              </a:solidFill>
            </a:rPr>
            <a:t>Описательный обзор:</a:t>
          </a:r>
          <a:endParaRPr lang="ru-RU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- содержит описание  </a:t>
          </a:r>
          <a:r>
            <a:rPr lang="ru-RU" sz="1600" b="1" kern="1200" dirty="0" smtClean="0"/>
            <a:t>конкретной проблемы </a:t>
          </a:r>
          <a:r>
            <a:rPr lang="ru-RU" sz="1600" kern="1200" dirty="0" smtClean="0"/>
            <a:t>и путей ее решения,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- выражает точку зрения авторов,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- источники подбираются, чтобы ее подтвердить или опровергнуть,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- данные </a:t>
          </a:r>
          <a:r>
            <a:rPr lang="ru-RU" sz="1600" b="1" kern="1200" dirty="0" smtClean="0"/>
            <a:t>субъективны</a:t>
          </a:r>
          <a:r>
            <a:rPr lang="ru-RU" sz="1600" kern="1200" dirty="0" smtClean="0"/>
            <a:t> и </a:t>
          </a:r>
          <a:r>
            <a:rPr lang="ru-RU" sz="1600" b="1" kern="1200" dirty="0" smtClean="0"/>
            <a:t>невоспроизводимы.</a:t>
          </a:r>
          <a:endParaRPr lang="ru-RU" sz="1600" b="1" kern="1200" dirty="0"/>
        </a:p>
      </dsp:txBody>
      <dsp:txXfrm rot="5400000">
        <a:off x="4174910" y="-2490964"/>
        <a:ext cx="1562871" cy="6546507"/>
      </dsp:txXfrm>
    </dsp:sp>
    <dsp:sp modelId="{D11F6A2F-A86C-426A-BDEC-2B5EB1C32185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 rot="5400000">
        <a:off x="-360662" y="2481354"/>
        <a:ext cx="2404417" cy="1683092"/>
      </dsp:txXfrm>
    </dsp:sp>
    <dsp:sp modelId="{14296645-D56D-46DF-B784-7D0110EBE292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FF0000"/>
              </a:solidFill>
            </a:rPr>
            <a:t>Систематический обзор:</a:t>
          </a:r>
          <a:endParaRPr lang="ru-RU" sz="16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- поставлен ясно сформулированный </a:t>
          </a:r>
          <a:r>
            <a:rPr lang="ru-RU" sz="1600" b="1" kern="1200" dirty="0" smtClean="0"/>
            <a:t>узкий</a:t>
          </a:r>
          <a:r>
            <a:rPr lang="ru-RU" sz="1600" kern="1200" dirty="0" smtClean="0"/>
            <a:t> клинический вопрос,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- сформулированы четкие критерии отбора исследований,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- имеется стратегия и методы поиска источников данных.</a:t>
          </a:r>
          <a:endParaRPr lang="ru-RU" sz="1600" kern="1200" dirty="0"/>
        </a:p>
      </dsp:txBody>
      <dsp:txXfrm rot="5400000">
        <a:off x="4174910" y="-371126"/>
        <a:ext cx="1562871" cy="65465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1083D-16C2-49B7-A860-57A6CDED5C3F}">
      <dsp:nvSpPr>
        <dsp:cNvPr id="0" name=""/>
        <dsp:cNvSpPr/>
      </dsp:nvSpPr>
      <dsp:spPr>
        <a:xfrm rot="5400000">
          <a:off x="4721613" y="-1930816"/>
          <a:ext cx="741583" cy="4792852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Определение точного вопроса исследования</a:t>
          </a:r>
          <a:endParaRPr lang="ru-RU" sz="2100" kern="1200" dirty="0"/>
        </a:p>
      </dsp:txBody>
      <dsp:txXfrm rot="5400000">
        <a:off x="4721613" y="-1930816"/>
        <a:ext cx="741583" cy="4792852"/>
      </dsp:txXfrm>
    </dsp:sp>
    <dsp:sp modelId="{3E242DFC-B021-49BD-A955-5722201F913C}">
      <dsp:nvSpPr>
        <dsp:cNvPr id="0" name=""/>
        <dsp:cNvSpPr/>
      </dsp:nvSpPr>
      <dsp:spPr>
        <a:xfrm>
          <a:off x="0" y="2120"/>
          <a:ext cx="2695979" cy="92697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Стадия 1</a:t>
          </a:r>
          <a:endParaRPr lang="ru-RU" sz="4700" kern="1200" dirty="0"/>
        </a:p>
      </dsp:txBody>
      <dsp:txXfrm>
        <a:off x="0" y="2120"/>
        <a:ext cx="2695979" cy="926979"/>
      </dsp:txXfrm>
    </dsp:sp>
    <dsp:sp modelId="{D0C8CBE5-090E-4075-A940-A7C794B92042}">
      <dsp:nvSpPr>
        <dsp:cNvPr id="0" name=""/>
        <dsp:cNvSpPr/>
      </dsp:nvSpPr>
      <dsp:spPr>
        <a:xfrm rot="5400000">
          <a:off x="4679448" y="-914349"/>
          <a:ext cx="741583" cy="4792852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Обнаружение подходящих исследований (работ, публикаций)</a:t>
          </a:r>
          <a:endParaRPr lang="ru-RU" sz="2100" kern="1200" dirty="0"/>
        </a:p>
      </dsp:txBody>
      <dsp:txXfrm rot="5400000">
        <a:off x="4679448" y="-914349"/>
        <a:ext cx="741583" cy="4792852"/>
      </dsp:txXfrm>
    </dsp:sp>
    <dsp:sp modelId="{562C33FA-7CB5-4514-8F42-1AA41F47737B}">
      <dsp:nvSpPr>
        <dsp:cNvPr id="0" name=""/>
        <dsp:cNvSpPr/>
      </dsp:nvSpPr>
      <dsp:spPr>
        <a:xfrm>
          <a:off x="0" y="940316"/>
          <a:ext cx="2695979" cy="92697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Стадия 2</a:t>
          </a:r>
          <a:endParaRPr lang="ru-RU" sz="4700" kern="1200" dirty="0"/>
        </a:p>
      </dsp:txBody>
      <dsp:txXfrm>
        <a:off x="0" y="940316"/>
        <a:ext cx="2695979" cy="926979"/>
      </dsp:txXfrm>
    </dsp:sp>
    <dsp:sp modelId="{13293AD6-BA64-4E95-8FC2-9EB8F89B581B}">
      <dsp:nvSpPr>
        <dsp:cNvPr id="0" name=""/>
        <dsp:cNvSpPr/>
      </dsp:nvSpPr>
      <dsp:spPr>
        <a:xfrm rot="5400000">
          <a:off x="4721613" y="15841"/>
          <a:ext cx="741583" cy="4792852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Отбор публикаций</a:t>
          </a:r>
          <a:endParaRPr lang="ru-RU" sz="2100" kern="1200" dirty="0"/>
        </a:p>
      </dsp:txBody>
      <dsp:txXfrm rot="5400000">
        <a:off x="4721613" y="15841"/>
        <a:ext cx="741583" cy="4792852"/>
      </dsp:txXfrm>
    </dsp:sp>
    <dsp:sp modelId="{E1CBBB76-AAD1-4533-95D0-6778D4867400}">
      <dsp:nvSpPr>
        <dsp:cNvPr id="0" name=""/>
        <dsp:cNvSpPr/>
      </dsp:nvSpPr>
      <dsp:spPr>
        <a:xfrm>
          <a:off x="0" y="1948778"/>
          <a:ext cx="2695979" cy="92697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Стадия 3</a:t>
          </a:r>
          <a:endParaRPr lang="ru-RU" sz="4700" kern="1200" dirty="0"/>
        </a:p>
      </dsp:txBody>
      <dsp:txXfrm>
        <a:off x="0" y="1948778"/>
        <a:ext cx="2695979" cy="926979"/>
      </dsp:txXfrm>
    </dsp:sp>
    <dsp:sp modelId="{FE3D953D-6B0E-4586-84A0-089ED9CBC5DD}">
      <dsp:nvSpPr>
        <dsp:cNvPr id="0" name=""/>
        <dsp:cNvSpPr/>
      </dsp:nvSpPr>
      <dsp:spPr>
        <a:xfrm rot="5400000">
          <a:off x="4689936" y="998700"/>
          <a:ext cx="741583" cy="4792852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Систематизация (картирование) данных</a:t>
          </a:r>
          <a:endParaRPr lang="ru-RU" sz="2100" kern="1200" dirty="0"/>
        </a:p>
      </dsp:txBody>
      <dsp:txXfrm rot="5400000">
        <a:off x="4689936" y="998700"/>
        <a:ext cx="741583" cy="4792852"/>
      </dsp:txXfrm>
    </dsp:sp>
    <dsp:sp modelId="{71F385A7-4D48-457D-A5B5-4E2AAF484744}">
      <dsp:nvSpPr>
        <dsp:cNvPr id="0" name=""/>
        <dsp:cNvSpPr/>
      </dsp:nvSpPr>
      <dsp:spPr>
        <a:xfrm>
          <a:off x="0" y="2922106"/>
          <a:ext cx="2695979" cy="92697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Стадия 4</a:t>
          </a:r>
          <a:endParaRPr lang="ru-RU" sz="4700" kern="1200" dirty="0"/>
        </a:p>
      </dsp:txBody>
      <dsp:txXfrm>
        <a:off x="0" y="2922106"/>
        <a:ext cx="2695979" cy="926979"/>
      </dsp:txXfrm>
    </dsp:sp>
    <dsp:sp modelId="{F30CF0E4-3AA4-4F5E-9D55-92052ECE300E}">
      <dsp:nvSpPr>
        <dsp:cNvPr id="0" name=""/>
        <dsp:cNvSpPr/>
      </dsp:nvSpPr>
      <dsp:spPr>
        <a:xfrm rot="5400000">
          <a:off x="4721613" y="1972028"/>
          <a:ext cx="741583" cy="4792852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Сортировка, упорядочение и представление результатов</a:t>
          </a:r>
          <a:endParaRPr lang="ru-RU" sz="2100" kern="1200" dirty="0"/>
        </a:p>
      </dsp:txBody>
      <dsp:txXfrm rot="5400000">
        <a:off x="4721613" y="1972028"/>
        <a:ext cx="741583" cy="4792852"/>
      </dsp:txXfrm>
    </dsp:sp>
    <dsp:sp modelId="{5C79B20C-7977-4C93-8CD4-D66742EED8E2}">
      <dsp:nvSpPr>
        <dsp:cNvPr id="0" name=""/>
        <dsp:cNvSpPr/>
      </dsp:nvSpPr>
      <dsp:spPr>
        <a:xfrm>
          <a:off x="0" y="3895435"/>
          <a:ext cx="2695979" cy="926979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Стадия 5</a:t>
          </a:r>
          <a:endParaRPr lang="ru-RU" sz="4700" kern="1200" dirty="0"/>
        </a:p>
      </dsp:txBody>
      <dsp:txXfrm>
        <a:off x="0" y="3895435"/>
        <a:ext cx="2695979" cy="926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5FC2-93E0-4E6B-8CE9-038AC5F52AF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2074-91C7-4462-B40B-D0311EC0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5FC2-93E0-4E6B-8CE9-038AC5F52AF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2074-91C7-4462-B40B-D0311EC0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5FC2-93E0-4E6B-8CE9-038AC5F52AF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2074-91C7-4462-B40B-D0311EC0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5FC2-93E0-4E6B-8CE9-038AC5F52AF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2074-91C7-4462-B40B-D0311EC0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5FC2-93E0-4E6B-8CE9-038AC5F52AF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2074-91C7-4462-B40B-D0311EC0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5FC2-93E0-4E6B-8CE9-038AC5F52AF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2074-91C7-4462-B40B-D0311EC0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5FC2-93E0-4E6B-8CE9-038AC5F52AF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2074-91C7-4462-B40B-D0311EC0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5FC2-93E0-4E6B-8CE9-038AC5F52AF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2074-91C7-4462-B40B-D0311EC0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5FC2-93E0-4E6B-8CE9-038AC5F52AF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2074-91C7-4462-B40B-D0311EC0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5FC2-93E0-4E6B-8CE9-038AC5F52AF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2074-91C7-4462-B40B-D0311EC0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5FC2-93E0-4E6B-8CE9-038AC5F52AF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32074-91C7-4462-B40B-D0311EC05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B5FC2-93E0-4E6B-8CE9-038AC5F52AF2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2074-91C7-4462-B40B-D0311EC05A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888432" cy="322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Научные статьи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/>
              <a:t>1. Оригинальная статья</a:t>
            </a:r>
          </a:p>
          <a:p>
            <a:pPr algn="r"/>
            <a:r>
              <a:rPr lang="ru-RU" sz="2000" b="1" dirty="0" smtClean="0"/>
              <a:t>2. Обзорная статья</a:t>
            </a:r>
          </a:p>
          <a:p>
            <a:pPr algn="r"/>
            <a:r>
              <a:rPr lang="ru-RU" sz="2000" b="1" dirty="0" smtClean="0"/>
              <a:t>3. Анализ клинических случаев</a:t>
            </a:r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3861048"/>
            <a:ext cx="358243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492896"/>
            <a:ext cx="4248472" cy="327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2008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Разбор </a:t>
            </a:r>
            <a:r>
              <a:rPr lang="en-US" dirty="0" smtClean="0"/>
              <a:t>Scoping review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6336704" cy="523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Минус 4"/>
          <p:cNvSpPr/>
          <p:nvPr/>
        </p:nvSpPr>
        <p:spPr>
          <a:xfrm>
            <a:off x="1403648" y="1700808"/>
            <a:ext cx="1944216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1475656" y="2636912"/>
            <a:ext cx="1368152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1259632" y="4221088"/>
            <a:ext cx="1368152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6493661" cy="55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2008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Разбор </a:t>
            </a:r>
            <a:r>
              <a:rPr lang="en-US" dirty="0" smtClean="0"/>
              <a:t>Scoping review</a:t>
            </a:r>
            <a:endParaRPr lang="ru-RU" dirty="0"/>
          </a:p>
        </p:txBody>
      </p:sp>
      <p:sp>
        <p:nvSpPr>
          <p:cNvPr id="5" name="Минус 4"/>
          <p:cNvSpPr/>
          <p:nvPr/>
        </p:nvSpPr>
        <p:spPr>
          <a:xfrm>
            <a:off x="4716016" y="2492896"/>
            <a:ext cx="1944216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4860032" y="3717032"/>
            <a:ext cx="1368152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2699792" y="5373216"/>
            <a:ext cx="1368152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4716016" y="1556792"/>
            <a:ext cx="1872208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49080"/>
            <a:ext cx="347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36912"/>
            <a:ext cx="34956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96752"/>
            <a:ext cx="34575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196752"/>
            <a:ext cx="35909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2008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Разбор </a:t>
            </a:r>
            <a:r>
              <a:rPr lang="en-US" dirty="0" smtClean="0"/>
              <a:t>Scoping review</a:t>
            </a:r>
            <a:endParaRPr lang="ru-RU" dirty="0"/>
          </a:p>
        </p:txBody>
      </p:sp>
      <p:sp>
        <p:nvSpPr>
          <p:cNvPr id="5" name="Минус 4"/>
          <p:cNvSpPr/>
          <p:nvPr/>
        </p:nvSpPr>
        <p:spPr>
          <a:xfrm>
            <a:off x="4572000" y="1340768"/>
            <a:ext cx="1944216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755576" y="2780928"/>
            <a:ext cx="2520280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899592" y="4293096"/>
            <a:ext cx="1368152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899592" y="1340768"/>
            <a:ext cx="1872208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780928"/>
            <a:ext cx="2790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140968"/>
            <a:ext cx="21907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77072"/>
            <a:ext cx="3168352" cy="246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5528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052736"/>
            <a:ext cx="3533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2008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Разбор </a:t>
            </a:r>
            <a:r>
              <a:rPr lang="en-US" dirty="0" smtClean="0"/>
              <a:t>Scoping review</a:t>
            </a:r>
            <a:endParaRPr lang="ru-RU" dirty="0"/>
          </a:p>
        </p:txBody>
      </p:sp>
      <p:sp>
        <p:nvSpPr>
          <p:cNvPr id="5" name="Минус 4"/>
          <p:cNvSpPr/>
          <p:nvPr/>
        </p:nvSpPr>
        <p:spPr>
          <a:xfrm>
            <a:off x="251520" y="3501008"/>
            <a:ext cx="4248472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1403648" y="2420888"/>
            <a:ext cx="3312368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1187624" y="4509120"/>
            <a:ext cx="2592288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1547664" y="2924944"/>
            <a:ext cx="2160240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93096"/>
            <a:ext cx="36671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36480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2008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Разбор </a:t>
            </a:r>
            <a:r>
              <a:rPr lang="en-US" dirty="0" smtClean="0"/>
              <a:t>Scoping review</a:t>
            </a:r>
            <a:endParaRPr lang="ru-RU" dirty="0"/>
          </a:p>
        </p:txBody>
      </p:sp>
      <p:sp>
        <p:nvSpPr>
          <p:cNvPr id="5" name="Минус 4"/>
          <p:cNvSpPr/>
          <p:nvPr/>
        </p:nvSpPr>
        <p:spPr>
          <a:xfrm>
            <a:off x="2339752" y="1700808"/>
            <a:ext cx="1944216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1331640" y="1988840"/>
            <a:ext cx="2520280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1475656" y="2420888"/>
            <a:ext cx="1368152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2123728" y="2852936"/>
            <a:ext cx="1872208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1403648" y="3284984"/>
            <a:ext cx="2808312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530441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391472" y="1484784"/>
            <a:ext cx="4752528" cy="864096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/>
              <a:t>Разбор </a:t>
            </a:r>
            <a:br>
              <a:rPr lang="ru-RU" sz="2800" b="1" dirty="0" smtClean="0"/>
            </a:br>
            <a:r>
              <a:rPr lang="ru-RU" sz="2800" b="1" dirty="0" smtClean="0"/>
              <a:t>Систематический </a:t>
            </a:r>
            <a:br>
              <a:rPr lang="ru-RU" sz="2800" b="1" dirty="0" smtClean="0"/>
            </a:br>
            <a:r>
              <a:rPr lang="ru-RU" sz="2800" b="1" dirty="0" smtClean="0"/>
              <a:t>обзор</a:t>
            </a:r>
            <a:endParaRPr lang="ru-RU" sz="2800" b="1" dirty="0"/>
          </a:p>
        </p:txBody>
      </p:sp>
      <p:sp>
        <p:nvSpPr>
          <p:cNvPr id="5" name="Минус 4"/>
          <p:cNvSpPr/>
          <p:nvPr/>
        </p:nvSpPr>
        <p:spPr>
          <a:xfrm>
            <a:off x="1187624" y="3068960"/>
            <a:ext cx="864096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1115616" y="4149080"/>
            <a:ext cx="864096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1187624" y="4509120"/>
            <a:ext cx="864096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1115616" y="3717032"/>
            <a:ext cx="720080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1043608" y="4725144"/>
            <a:ext cx="1584176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1043608" y="5157192"/>
            <a:ext cx="1584176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530441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391472" y="1484784"/>
            <a:ext cx="4752528" cy="864096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/>
              <a:t>Разбор </a:t>
            </a:r>
            <a:br>
              <a:rPr lang="ru-RU" sz="2800" b="1" dirty="0" smtClean="0"/>
            </a:br>
            <a:r>
              <a:rPr lang="ru-RU" sz="2800" b="1" dirty="0" smtClean="0"/>
              <a:t>Систематический </a:t>
            </a:r>
            <a:br>
              <a:rPr lang="ru-RU" sz="2800" b="1" dirty="0" smtClean="0"/>
            </a:br>
            <a:r>
              <a:rPr lang="ru-RU" sz="2800" b="1" dirty="0" smtClean="0"/>
              <a:t>обзор</a:t>
            </a:r>
            <a:endParaRPr lang="ru-RU" sz="2800" b="1" dirty="0"/>
          </a:p>
        </p:txBody>
      </p:sp>
      <p:sp>
        <p:nvSpPr>
          <p:cNvPr id="5" name="Минус 4"/>
          <p:cNvSpPr/>
          <p:nvPr/>
        </p:nvSpPr>
        <p:spPr>
          <a:xfrm>
            <a:off x="1187624" y="3068960"/>
            <a:ext cx="864096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1115616" y="4149080"/>
            <a:ext cx="864096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1187624" y="4509120"/>
            <a:ext cx="864096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1115616" y="3717032"/>
            <a:ext cx="720080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1043608" y="4725144"/>
            <a:ext cx="1584176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1043608" y="5157192"/>
            <a:ext cx="1584176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24944"/>
            <a:ext cx="3524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869160"/>
            <a:ext cx="35147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877272"/>
            <a:ext cx="3543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391472" y="1484784"/>
            <a:ext cx="4752528" cy="864096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/>
              <a:t>Разбор </a:t>
            </a:r>
            <a:br>
              <a:rPr lang="ru-RU" sz="2800" b="1" dirty="0" smtClean="0"/>
            </a:br>
            <a:r>
              <a:rPr lang="ru-RU" sz="2800" b="1" dirty="0" smtClean="0"/>
              <a:t>Систематический </a:t>
            </a:r>
            <a:br>
              <a:rPr lang="ru-RU" sz="2800" b="1" dirty="0" smtClean="0"/>
            </a:br>
            <a:r>
              <a:rPr lang="ru-RU" sz="2800" b="1" dirty="0" smtClean="0"/>
              <a:t>обзор</a:t>
            </a:r>
            <a:endParaRPr lang="ru-RU" sz="28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5472608" cy="59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7632848" cy="79208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Equator network</a:t>
            </a:r>
            <a:endParaRPr lang="ru-RU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5760640" cy="612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1268760"/>
          <a:ext cx="7704855" cy="4608512"/>
        </p:xfrm>
        <a:graphic>
          <a:graphicData uri="http://schemas.openxmlformats.org/drawingml/2006/table">
            <a:tbl>
              <a:tblPr/>
              <a:tblGrid>
                <a:gridCol w="2188792"/>
                <a:gridCol w="2850842"/>
                <a:gridCol w="2665221"/>
              </a:tblGrid>
              <a:tr h="329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rgbClr val="212121"/>
                          </a:solidFill>
                          <a:latin typeface="Arial"/>
                          <a:ea typeface="Calibri"/>
                          <a:cs typeface="Times New Roman"/>
                        </a:rPr>
                        <a:t>Научная статья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rgbClr val="212121"/>
                          </a:solidFill>
                          <a:latin typeface="Arial"/>
                          <a:ea typeface="Calibri"/>
                          <a:cs typeface="Times New Roman"/>
                        </a:rPr>
                        <a:t>Глава из монографии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212121"/>
                          </a:solidFill>
                          <a:latin typeface="Arial"/>
                          <a:ea typeface="Calibri"/>
                          <a:cs typeface="Times New Roman"/>
                        </a:rPr>
                        <a:t>Исследовательский вопрос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212121"/>
                          </a:solidFill>
                          <a:latin typeface="Arial"/>
                          <a:ea typeface="Calibri"/>
                          <a:cs typeface="Times New Roman"/>
                        </a:rPr>
                        <a:t>Ставится конкретная цель и решается одним методом, например, подбором литературных источников, в которых изучается узкоспециализированный вопрос.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212121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При наличии одного вопроса рассматриваются несколько путей его решения (несколько методов) или на разных моделях (люди, животные).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5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rgbClr val="212121"/>
                          </a:solidFill>
                          <a:latin typeface="Arial"/>
                          <a:ea typeface="Calibri"/>
                          <a:cs typeface="Times New Roman"/>
                        </a:rPr>
                        <a:t>Дополнительная информация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212121"/>
                          </a:solidFill>
                          <a:latin typeface="Arial"/>
                          <a:ea typeface="Calibri"/>
                          <a:cs typeface="Times New Roman"/>
                        </a:rPr>
                        <a:t>Статья пишется специалистами для специалистов, которым не нужно объяснять основную терминологию или приводить известные классификации.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rgbClr val="212121"/>
                          </a:solidFill>
                          <a:latin typeface="Arial"/>
                          <a:ea typeface="Calibri"/>
                          <a:cs typeface="Times New Roman"/>
                        </a:rPr>
                        <a:t>Может содержать текст об истории вопроса, его первоисточниках, перечисление разных классификаций или подходов.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Характеристика типов научных обзоров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24744"/>
          <a:ext cx="8640960" cy="538909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  <a:gridCol w="1440160"/>
              </a:tblGrid>
              <a:tr h="422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solidFill>
                            <a:schemeClr val="tx2"/>
                          </a:solidFill>
                        </a:rPr>
                        <a:t>Охват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37000">
                          <a:srgbClr val="CCCCFF">
                            <a:alpha val="48000"/>
                          </a:srgbClr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solidFill>
                            <a:schemeClr val="tx2"/>
                          </a:solidFill>
                        </a:rPr>
                        <a:t>Глубина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37000">
                          <a:srgbClr val="CCCCFF">
                            <a:alpha val="48000"/>
                          </a:srgbClr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Цель</a:t>
                      </a:r>
                      <a:endParaRPr lang="ru-RU" dirty="0"/>
                    </a:p>
                  </a:txBody>
                  <a:tcPr anchor="ctr">
                    <a:gradFill flip="none" rotWithShape="1">
                      <a:gsLst>
                        <a:gs pos="37000">
                          <a:srgbClr val="CCCCFF">
                            <a:alpha val="48000"/>
                          </a:srgbClr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Сфокусирован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37000">
                          <a:srgbClr val="CCCCFF">
                            <a:alpha val="48000"/>
                          </a:srgbClr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Методология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37000">
                          <a:srgbClr val="CCCCFF">
                            <a:alpha val="48000"/>
                          </a:srgbClr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86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Повествовательный обзор</a:t>
                      </a:r>
                      <a:endParaRPr lang="ru-RU" sz="1100" b="1" dirty="0"/>
                    </a:p>
                  </a:txBody>
                  <a:tcPr anchor="ctr">
                    <a:gradFill flip="none" rotWithShape="1">
                      <a:gsLst>
                        <a:gs pos="8500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Описание направления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Некоторые источники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Неструктурированное исследование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</a:tr>
              <a:tr h="486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Описательный обзор</a:t>
                      </a:r>
                      <a:endParaRPr lang="ru-RU" sz="1100" b="1" dirty="0"/>
                    </a:p>
                  </a:txBody>
                  <a:tcPr anchor="ctr">
                    <a:gradFill flip="none" rotWithShape="1">
                      <a:gsLst>
                        <a:gs pos="8500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Описание тенденций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Структурированное исследование</a:t>
                      </a:r>
                      <a:r>
                        <a:rPr lang="ru-RU" sz="1200" baseline="0" dirty="0" smtClean="0"/>
                        <a:t> и анализ</a:t>
                      </a:r>
                      <a:endParaRPr lang="ru-RU" sz="1200" dirty="0"/>
                    </a:p>
                  </a:txBody>
                  <a:tcPr/>
                </a:tc>
              </a:tr>
              <a:tr h="486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Проектный (рамочный) обзор</a:t>
                      </a:r>
                      <a:endParaRPr lang="ru-RU" sz="1100" b="1" dirty="0"/>
                    </a:p>
                  </a:txBody>
                  <a:tcPr anchor="ctr">
                    <a:gradFill flip="none" rotWithShape="1">
                      <a:gsLst>
                        <a:gs pos="8500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Охват направления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Несколько </a:t>
                      </a:r>
                      <a:r>
                        <a:rPr lang="ru-RU" sz="1200" baseline="0" dirty="0" smtClean="0"/>
                        <a:t>типов  публикаций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Критерии включения и исключения</a:t>
                      </a:r>
                      <a:endParaRPr lang="ru-RU" sz="1200" dirty="0"/>
                    </a:p>
                  </a:txBody>
                  <a:tcPr/>
                </a:tc>
              </a:tr>
              <a:tr h="422440">
                <a:tc>
                  <a:txBody>
                    <a:bodyPr/>
                    <a:lstStyle/>
                    <a:p>
                      <a:pPr lvl="0"/>
                      <a:r>
                        <a:rPr lang="ru-RU" sz="1100" b="1" dirty="0" err="1" smtClean="0"/>
                        <a:t>Метаанализ</a:t>
                      </a:r>
                      <a:endParaRPr lang="ru-RU" sz="1100" b="1" dirty="0"/>
                    </a:p>
                  </a:txBody>
                  <a:tcPr anchor="ctr">
                    <a:gradFill flip="none" rotWithShape="1">
                      <a:gsLst>
                        <a:gs pos="8500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Клинический вопрос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Эмпирические</a:t>
                      </a:r>
                      <a:r>
                        <a:rPr lang="ru-RU" sz="1200" baseline="0" dirty="0" smtClean="0"/>
                        <a:t> поиски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Статистический анализ</a:t>
                      </a:r>
                      <a:endParaRPr lang="ru-RU" sz="1200" dirty="0"/>
                    </a:p>
                  </a:txBody>
                  <a:tcPr/>
                </a:tc>
              </a:tr>
              <a:tr h="486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Систематический обзор</a:t>
                      </a:r>
                      <a:endParaRPr lang="ru-RU" sz="1100" b="1" dirty="0"/>
                    </a:p>
                  </a:txBody>
                  <a:tcPr anchor="ctr">
                    <a:gradFill flip="none" rotWithShape="1">
                      <a:gsLst>
                        <a:gs pos="8500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Клинический вопрос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Эмпирические</a:t>
                      </a:r>
                      <a:r>
                        <a:rPr lang="ru-RU" sz="1200" baseline="0" dirty="0" smtClean="0"/>
                        <a:t> поиски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Количественный анализ, субъективный метод</a:t>
                      </a:r>
                      <a:endParaRPr lang="ru-RU" sz="1200" dirty="0"/>
                    </a:p>
                  </a:txBody>
                  <a:tcPr/>
                </a:tc>
              </a:tr>
              <a:tr h="422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Критический обзор</a:t>
                      </a:r>
                      <a:endParaRPr lang="ru-RU" sz="1100" b="1" dirty="0"/>
                    </a:p>
                  </a:txBody>
                  <a:tcPr anchor="ctr">
                    <a:gradFill flip="none" rotWithShape="1">
                      <a:gsLst>
                        <a:gs pos="8500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Критическая оценка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Литература по широкой теме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Критерии отбора</a:t>
                      </a:r>
                      <a:endParaRPr lang="ru-RU" sz="1200" dirty="0"/>
                    </a:p>
                  </a:txBody>
                  <a:tcPr/>
                </a:tc>
              </a:tr>
              <a:tr h="486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Теоретический обзор</a:t>
                      </a:r>
                      <a:endParaRPr lang="ru-RU" sz="1100" b="1" dirty="0"/>
                    </a:p>
                  </a:txBody>
                  <a:tcPr anchor="ctr">
                    <a:gradFill flip="none" rotWithShape="1">
                      <a:gsLst>
                        <a:gs pos="8500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Концептуальные рамки исследования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Новые</a:t>
                      </a:r>
                      <a:r>
                        <a:rPr lang="ru-RU" sz="1200" baseline="0" dirty="0" smtClean="0"/>
                        <a:t> взгляды, точки зрения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Таксономия, границы исследования</a:t>
                      </a:r>
                      <a:endParaRPr lang="ru-RU" sz="1200" dirty="0"/>
                    </a:p>
                  </a:txBody>
                  <a:tcPr/>
                </a:tc>
              </a:tr>
              <a:tr h="422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«Зонтичный» обзор</a:t>
                      </a:r>
                      <a:endParaRPr lang="ru-RU" sz="1100" b="1" dirty="0"/>
                    </a:p>
                  </a:txBody>
                  <a:tcPr anchor="ctr">
                    <a:gradFill flip="none" rotWithShape="1">
                      <a:gsLst>
                        <a:gs pos="8500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Узкий исследовательский</a:t>
                      </a:r>
                      <a:r>
                        <a:rPr lang="ru-RU" sz="1200" baseline="0" dirty="0" smtClean="0"/>
                        <a:t> вопрос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Систематические обзоры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Количественный анализ, субъективный метод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люс 3"/>
          <p:cNvSpPr/>
          <p:nvPr/>
        </p:nvSpPr>
        <p:spPr>
          <a:xfrm>
            <a:off x="2339752" y="1700808"/>
            <a:ext cx="72008" cy="1440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люс 4"/>
          <p:cNvSpPr/>
          <p:nvPr/>
        </p:nvSpPr>
        <p:spPr>
          <a:xfrm>
            <a:off x="2627784" y="2204864"/>
            <a:ext cx="72008" cy="1440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2123728" y="2204864"/>
            <a:ext cx="72008" cy="1440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2411760" y="2852936"/>
            <a:ext cx="72008" cy="1440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2123728" y="2852936"/>
            <a:ext cx="72008" cy="1440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2699792" y="2852936"/>
            <a:ext cx="72008" cy="1440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2411760" y="3356992"/>
            <a:ext cx="72008" cy="1440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2411760" y="4077072"/>
            <a:ext cx="72008" cy="1440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2411760" y="4725144"/>
            <a:ext cx="72008" cy="1440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2411760" y="5949280"/>
            <a:ext cx="72008" cy="1440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люс 14"/>
          <p:cNvSpPr/>
          <p:nvPr/>
        </p:nvSpPr>
        <p:spPr>
          <a:xfrm>
            <a:off x="2267744" y="5301208"/>
            <a:ext cx="72008" cy="1440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>
            <a:off x="2627784" y="5301208"/>
            <a:ext cx="72008" cy="1440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851920" y="1772816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067944" y="3501008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851920" y="3501008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067944" y="4077072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851920" y="4077072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851920" y="4725144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3851920" y="5301208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851920" y="6021288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3851920" y="2348880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3851920" y="2924944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283968" y="3501008"/>
            <a:ext cx="7200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732240" y="6596390"/>
            <a:ext cx="2124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Raitskaya</a:t>
            </a:r>
            <a:r>
              <a:rPr lang="en-US" sz="1100" dirty="0" smtClean="0"/>
              <a:t>, L., </a:t>
            </a:r>
            <a:r>
              <a:rPr lang="en-US" sz="1100" dirty="0" err="1" smtClean="0"/>
              <a:t>Tikhonova</a:t>
            </a:r>
            <a:r>
              <a:rPr lang="en-US" sz="1100" dirty="0" smtClean="0"/>
              <a:t>, E. (2019)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Типология научных обзоров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6237312"/>
            <a:ext cx="334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Raitskaya</a:t>
            </a:r>
            <a:r>
              <a:rPr lang="en-US" dirty="0" smtClean="0"/>
              <a:t>, L., </a:t>
            </a:r>
            <a:r>
              <a:rPr lang="en-US" dirty="0" err="1" smtClean="0"/>
              <a:t>Tikhonova</a:t>
            </a:r>
            <a:r>
              <a:rPr lang="en-US" dirty="0" smtClean="0"/>
              <a:t>, E. (2019)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Типология научных обзоров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43608" y="188641"/>
            <a:ext cx="7772400" cy="1008112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Проектный (рамочный) обзор</a:t>
            </a:r>
            <a:r>
              <a:rPr lang="en-US" sz="2800" dirty="0" smtClean="0"/>
              <a:t> – Scoping Review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899592" y="1124744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242DFC-B021-49BD-A955-5722201F9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E242DFC-B021-49BD-A955-5722201F9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C1083D-16C2-49B7-A860-57A6CDED5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8C1083D-16C2-49B7-A860-57A6CDED5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2C33FA-7CB5-4514-8F42-1AA41F477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562C33FA-7CB5-4514-8F42-1AA41F477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C8CBE5-090E-4075-A940-A7C794B92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D0C8CBE5-090E-4075-A940-A7C794B92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CBBB76-AAD1-4533-95D0-6778D4867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E1CBBB76-AAD1-4533-95D0-6778D4867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293AD6-BA64-4E95-8FC2-9EB8F89B5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13293AD6-BA64-4E95-8FC2-9EB8F89B5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F385A7-4D48-457D-A5B5-4E2AAF484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71F385A7-4D48-457D-A5B5-4E2AAF484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3D953D-6B0E-4586-84A0-089ED9CB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FE3D953D-6B0E-4586-84A0-089ED9CBC5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79B20C-7977-4C93-8CD4-D66742EED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5C79B20C-7977-4C93-8CD4-D66742EED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0CF0E4-3AA4-4F5E-9D55-92052ECE3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F30CF0E4-3AA4-4F5E-9D55-92052ECE3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2008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Разбор </a:t>
            </a:r>
            <a:r>
              <a:rPr lang="en-US" dirty="0" smtClean="0"/>
              <a:t>Scoping review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5832648" cy="500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1187624" y="3140968"/>
            <a:ext cx="547260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187624" y="3501008"/>
            <a:ext cx="5472608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187624" y="3861048"/>
            <a:ext cx="5472608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32240" y="2852936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3284984"/>
            <a:ext cx="98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Методы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2240" y="3717032"/>
            <a:ext cx="126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6559054" cy="522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2008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Разбор </a:t>
            </a:r>
            <a:r>
              <a:rPr lang="en-US" dirty="0" smtClean="0"/>
              <a:t>Scoping review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1043608" y="1556792"/>
            <a:ext cx="61206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187624" y="2132856"/>
            <a:ext cx="59046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1115616" y="2492896"/>
            <a:ext cx="60486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36296" y="1484784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Заключение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304" y="1916832"/>
            <a:ext cx="1559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Регистрация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исследования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6296" y="2636912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Ключевые слова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Минус 21"/>
          <p:cNvSpPr/>
          <p:nvPr/>
        </p:nvSpPr>
        <p:spPr>
          <a:xfrm>
            <a:off x="323528" y="2924944"/>
            <a:ext cx="1368152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инус 22"/>
          <p:cNvSpPr/>
          <p:nvPr/>
        </p:nvSpPr>
        <p:spPr>
          <a:xfrm>
            <a:off x="3491880" y="3645024"/>
            <a:ext cx="1368152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носка 1 (с границей) 23"/>
          <p:cNvSpPr/>
          <p:nvPr/>
        </p:nvSpPr>
        <p:spPr>
          <a:xfrm>
            <a:off x="6660232" y="2996952"/>
            <a:ext cx="2483768" cy="792088"/>
          </a:xfrm>
          <a:prstGeom prst="accentCallout1">
            <a:avLst>
              <a:gd name="adj1" fmla="val 18750"/>
              <a:gd name="adj2" fmla="val -8333"/>
              <a:gd name="adj3" fmla="val 368009"/>
              <a:gd name="adj4" fmla="val -1952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rgbClr val="0070C0"/>
                </a:solidFill>
              </a:rPr>
              <a:t>У лиц с артериальной гипертонией, получающих </a:t>
            </a:r>
            <a:r>
              <a:rPr lang="ru-RU" sz="1100" dirty="0" err="1" smtClean="0">
                <a:solidFill>
                  <a:srgbClr val="0070C0"/>
                </a:solidFill>
              </a:rPr>
              <a:t>антигипертензивные</a:t>
            </a:r>
            <a:r>
              <a:rPr lang="ru-RU" sz="1100" dirty="0" smtClean="0">
                <a:solidFill>
                  <a:srgbClr val="0070C0"/>
                </a:solidFill>
              </a:rPr>
              <a:t> препараты, определить причины плохой приверженности к лечению и выявить меры по ее устранению</a:t>
            </a:r>
            <a:endParaRPr lang="ru-RU" sz="1100" dirty="0"/>
          </a:p>
        </p:txBody>
      </p:sp>
      <p:sp>
        <p:nvSpPr>
          <p:cNvPr id="25" name="Минус 24"/>
          <p:cNvSpPr/>
          <p:nvPr/>
        </p:nvSpPr>
        <p:spPr>
          <a:xfrm>
            <a:off x="4139952" y="4653136"/>
            <a:ext cx="1368152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5292080" y="4941168"/>
            <a:ext cx="1368152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инус 26"/>
          <p:cNvSpPr/>
          <p:nvPr/>
        </p:nvSpPr>
        <p:spPr>
          <a:xfrm>
            <a:off x="4067944" y="5229200"/>
            <a:ext cx="1368152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5030514" cy="559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2008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Разбор </a:t>
            </a:r>
            <a:r>
              <a:rPr lang="en-US" dirty="0" smtClean="0"/>
              <a:t>Scoping review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259632" y="1268760"/>
            <a:ext cx="547260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9" idx="1"/>
          </p:cNvCxnSpPr>
          <p:nvPr/>
        </p:nvCxnSpPr>
        <p:spPr>
          <a:xfrm flipH="1">
            <a:off x="1691680" y="1669450"/>
            <a:ext cx="4781589" cy="4423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0" idx="1"/>
          </p:cNvCxnSpPr>
          <p:nvPr/>
        </p:nvCxnSpPr>
        <p:spPr>
          <a:xfrm flipH="1">
            <a:off x="3707904" y="2384014"/>
            <a:ext cx="2664296" cy="684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32240" y="980728"/>
            <a:ext cx="226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Критерии включения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3269" y="1484784"/>
            <a:ext cx="267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Где искали? Базы данных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2200" y="2060848"/>
            <a:ext cx="2693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Сколько нашли всего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 названию или резюме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Минус 24"/>
          <p:cNvSpPr/>
          <p:nvPr/>
        </p:nvSpPr>
        <p:spPr>
          <a:xfrm>
            <a:off x="3419872" y="3645024"/>
            <a:ext cx="1368152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135932" y="3501008"/>
            <a:ext cx="3008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Как шел отбор подходящих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источников из всего массива данных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4427984" y="3861048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Минус 28"/>
          <p:cNvSpPr/>
          <p:nvPr/>
        </p:nvSpPr>
        <p:spPr>
          <a:xfrm>
            <a:off x="3851920" y="6453336"/>
            <a:ext cx="1368152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5" grpId="0" animBg="1"/>
      <p:bldP spid="26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2008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Разбор </a:t>
            </a:r>
            <a:r>
              <a:rPr lang="en-US" dirty="0" smtClean="0"/>
              <a:t>Scoping review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53301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433</Words>
  <Application>Microsoft Office PowerPoint</Application>
  <PresentationFormat>Экран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Научные статьи </vt:lpstr>
      <vt:lpstr>Характеристика типов научных обзоров</vt:lpstr>
      <vt:lpstr>Типология научных обзоров</vt:lpstr>
      <vt:lpstr>Типология научных обзоров</vt:lpstr>
      <vt:lpstr>Проектный (рамочный) обзор – Scoping Review</vt:lpstr>
      <vt:lpstr>Разбор Scoping review</vt:lpstr>
      <vt:lpstr>Разбор Scoping review</vt:lpstr>
      <vt:lpstr>Разбор Scoping review</vt:lpstr>
      <vt:lpstr>Разбор Scoping review</vt:lpstr>
      <vt:lpstr>Разбор Scoping review</vt:lpstr>
      <vt:lpstr>Разбор Scoping review</vt:lpstr>
      <vt:lpstr>Разбор Scoping review</vt:lpstr>
      <vt:lpstr>Разбор Scoping review</vt:lpstr>
      <vt:lpstr>Разбор Scoping review</vt:lpstr>
      <vt:lpstr>Разбор  Систематический  обзор</vt:lpstr>
      <vt:lpstr>Разбор  Систематический  обзор</vt:lpstr>
      <vt:lpstr>Разбор  Систематический  обзор</vt:lpstr>
      <vt:lpstr>Equator network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Научные статьи </dc:title>
  <dc:creator>yrodionova</dc:creator>
  <cp:lastModifiedBy>yrodionova</cp:lastModifiedBy>
  <cp:revision>1</cp:revision>
  <dcterms:created xsi:type="dcterms:W3CDTF">2022-12-06T14:57:17Z</dcterms:created>
  <dcterms:modified xsi:type="dcterms:W3CDTF">2022-12-06T15:06:33Z</dcterms:modified>
</cp:coreProperties>
</file>