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-13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04800"/>
            <a:ext cx="8915400" cy="59436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838200" y="5715000"/>
            <a:ext cx="3505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Индекс массы тела,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кг/м</a:t>
            </a:r>
            <a:r>
              <a:rPr lang="ru-RU" b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410200" y="5715000"/>
            <a:ext cx="3505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Индекс массы тела,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кг/м</a:t>
            </a:r>
            <a:r>
              <a:rPr lang="ru-RU" b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85800" y="304800"/>
            <a:ext cx="3505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смертность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181600" y="336076"/>
            <a:ext cx="3733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Сердечно-сосудистая смертность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16200000">
            <a:off x="-1470547" y="2781299"/>
            <a:ext cx="3505200" cy="3810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пациентов, %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6200000">
            <a:off x="3029802" y="2933698"/>
            <a:ext cx="3505200" cy="3810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 пациентов, %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22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Belov</cp:lastModifiedBy>
  <cp:revision>4</cp:revision>
  <dcterms:created xsi:type="dcterms:W3CDTF">2006-08-16T00:00:00Z</dcterms:created>
  <dcterms:modified xsi:type="dcterms:W3CDTF">2016-04-21T19:41:54Z</dcterms:modified>
</cp:coreProperties>
</file>