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915400" cy="59436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38200" y="5715000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массы тела,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кг/м</a:t>
            </a:r>
            <a:r>
              <a:rPr lang="ru-RU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10200" y="5715000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массы тела,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кг/м</a:t>
            </a:r>
            <a:r>
              <a:rPr lang="ru-RU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304800"/>
            <a:ext cx="3505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смертность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81600" y="336076"/>
            <a:ext cx="3733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Сердечно-сосудистая смертность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1470547" y="2781299"/>
            <a:ext cx="3505200" cy="381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 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3029802" y="2933698"/>
            <a:ext cx="3505200" cy="381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 пациентов, 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Belov</cp:lastModifiedBy>
  <cp:revision>4</cp:revision>
  <dcterms:created xsi:type="dcterms:W3CDTF">2006-08-16T00:00:00Z</dcterms:created>
  <dcterms:modified xsi:type="dcterms:W3CDTF">2016-04-21T19:41:54Z</dcterms:modified>
</cp:coreProperties>
</file>