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-13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04800"/>
            <a:ext cx="8915400" cy="59436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38200" y="5715000"/>
            <a:ext cx="35052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массы тела,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10200" y="5715000"/>
            <a:ext cx="35052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массы тела,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304800"/>
            <a:ext cx="3505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смертность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81600" y="336076"/>
            <a:ext cx="37338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Сердечно-сосудистая смертность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-1470547" y="2781299"/>
            <a:ext cx="3505200" cy="381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пациентов, 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3029802" y="2933698"/>
            <a:ext cx="3505200" cy="381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 пациентов, %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22</Words>
  <Application>Microsoft Office PowerPoint</Application>
  <PresentationFormat>Экран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Belov</cp:lastModifiedBy>
  <cp:revision>4</cp:revision>
  <dcterms:created xsi:type="dcterms:W3CDTF">2006-08-16T00:00:00Z</dcterms:created>
  <dcterms:modified xsi:type="dcterms:W3CDTF">2016-04-21T19:41:54Z</dcterms:modified>
</cp:coreProperties>
</file>